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778" r:id="rId4"/>
    <p:sldId id="558" r:id="rId5"/>
    <p:sldId id="832" r:id="rId6"/>
    <p:sldId id="831" r:id="rId7"/>
    <p:sldId id="847" r:id="rId8"/>
    <p:sldId id="848" r:id="rId9"/>
    <p:sldId id="259" r:id="rId10"/>
    <p:sldId id="788" r:id="rId11"/>
    <p:sldId id="790" r:id="rId12"/>
    <p:sldId id="786" r:id="rId13"/>
    <p:sldId id="784" r:id="rId14"/>
    <p:sldId id="258" r:id="rId15"/>
    <p:sldId id="785" r:id="rId16"/>
    <p:sldId id="260" r:id="rId17"/>
    <p:sldId id="457" r:id="rId18"/>
    <p:sldId id="381" r:id="rId19"/>
    <p:sldId id="792" r:id="rId20"/>
    <p:sldId id="483" r:id="rId21"/>
    <p:sldId id="787" r:id="rId22"/>
    <p:sldId id="392" r:id="rId23"/>
    <p:sldId id="393" r:id="rId24"/>
    <p:sldId id="394" r:id="rId25"/>
    <p:sldId id="789" r:id="rId26"/>
    <p:sldId id="799" r:id="rId27"/>
    <p:sldId id="800" r:id="rId28"/>
    <p:sldId id="801" r:id="rId29"/>
    <p:sldId id="802" r:id="rId30"/>
    <p:sldId id="804" r:id="rId31"/>
    <p:sldId id="805" r:id="rId32"/>
    <p:sldId id="806" r:id="rId33"/>
    <p:sldId id="807" r:id="rId34"/>
    <p:sldId id="808" r:id="rId35"/>
    <p:sldId id="791" r:id="rId36"/>
    <p:sldId id="793" r:id="rId37"/>
    <p:sldId id="794" r:id="rId38"/>
    <p:sldId id="809" r:id="rId39"/>
    <p:sldId id="810" r:id="rId40"/>
    <p:sldId id="811" r:id="rId41"/>
    <p:sldId id="796" r:id="rId42"/>
    <p:sldId id="813" r:id="rId43"/>
    <p:sldId id="814" r:id="rId44"/>
    <p:sldId id="812" r:id="rId45"/>
    <p:sldId id="798" r:id="rId46"/>
    <p:sldId id="815" r:id="rId47"/>
    <p:sldId id="816" r:id="rId48"/>
    <p:sldId id="821" r:id="rId49"/>
    <p:sldId id="817" r:id="rId50"/>
    <p:sldId id="818" r:id="rId51"/>
    <p:sldId id="822" r:id="rId52"/>
    <p:sldId id="819" r:id="rId53"/>
    <p:sldId id="820" r:id="rId54"/>
    <p:sldId id="829" r:id="rId55"/>
    <p:sldId id="826" r:id="rId56"/>
    <p:sldId id="824" r:id="rId57"/>
    <p:sldId id="825" r:id="rId58"/>
    <p:sldId id="827" r:id="rId59"/>
    <p:sldId id="828" r:id="rId60"/>
    <p:sldId id="55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66B"/>
    <a:srgbClr val="254B56"/>
    <a:srgbClr val="D76D6F"/>
    <a:srgbClr val="758FA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FB8AF-77D7-4C6B-8A9F-60AAD25A52E1}" v="59" dt="2022-12-29T07:01:3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hihayb, Talal Saleh" userId="7963d262-8874-472d-9935-1faf07e635eb" providerId="ADAL" clId="{00BFB8AF-77D7-4C6B-8A9F-60AAD25A52E1}"/>
    <pc:docChg chg="custSel addSld delSld modSld sldOrd">
      <pc:chgData name="Alshihayb, Talal Saleh" userId="7963d262-8874-472d-9935-1faf07e635eb" providerId="ADAL" clId="{00BFB8AF-77D7-4C6B-8A9F-60AAD25A52E1}" dt="2022-12-27T05:50:17.506" v="413" actId="14100"/>
      <pc:docMkLst>
        <pc:docMk/>
      </pc:docMkLst>
      <pc:sldChg chg="modSp mod">
        <pc:chgData name="Alshihayb, Talal Saleh" userId="7963d262-8874-472d-9935-1faf07e635eb" providerId="ADAL" clId="{00BFB8AF-77D7-4C6B-8A9F-60AAD25A52E1}" dt="2022-12-27T05:33:04.943" v="329" actId="20577"/>
        <pc:sldMkLst>
          <pc:docMk/>
          <pc:sldMk cId="2972349643" sldId="259"/>
        </pc:sldMkLst>
        <pc:spChg chg="mod">
          <ac:chgData name="Alshihayb, Talal Saleh" userId="7963d262-8874-472d-9935-1faf07e635eb" providerId="ADAL" clId="{00BFB8AF-77D7-4C6B-8A9F-60AAD25A52E1}" dt="2022-12-27T05:33:04.943" v="329" actId="20577"/>
          <ac:spMkLst>
            <pc:docMk/>
            <pc:sldMk cId="2972349643" sldId="259"/>
            <ac:spMk id="3" creationId="{C48EBCF3-9263-43D3-96BA-CF39CC27EE58}"/>
          </ac:spMkLst>
        </pc:spChg>
      </pc:sldChg>
      <pc:sldChg chg="addSp modSp del">
        <pc:chgData name="Alshihayb, Talal Saleh" userId="7963d262-8874-472d-9935-1faf07e635eb" providerId="ADAL" clId="{00BFB8AF-77D7-4C6B-8A9F-60AAD25A52E1}" dt="2022-12-27T05:33:15.713" v="330" actId="47"/>
        <pc:sldMkLst>
          <pc:docMk/>
          <pc:sldMk cId="2980675890" sldId="456"/>
        </pc:sldMkLst>
        <pc:picChg chg="add mod">
          <ac:chgData name="Alshihayb, Talal Saleh" userId="7963d262-8874-472d-9935-1faf07e635eb" providerId="ADAL" clId="{00BFB8AF-77D7-4C6B-8A9F-60AAD25A52E1}" dt="2022-12-27T05:26:18.871" v="52"/>
          <ac:picMkLst>
            <pc:docMk/>
            <pc:sldMk cId="2980675890" sldId="456"/>
            <ac:picMk id="4" creationId="{1E06DE4A-5ECD-E0D5-0759-8E40FA5C967C}"/>
          </ac:picMkLst>
        </pc:picChg>
      </pc:sldChg>
      <pc:sldChg chg="add">
        <pc:chgData name="Alshihayb, Talal Saleh" userId="7963d262-8874-472d-9935-1faf07e635eb" providerId="ADAL" clId="{00BFB8AF-77D7-4C6B-8A9F-60AAD25A52E1}" dt="2022-12-27T05:30:44.460" v="227"/>
        <pc:sldMkLst>
          <pc:docMk/>
          <pc:sldMk cId="1759955172" sldId="558"/>
        </pc:sldMkLst>
      </pc:sldChg>
      <pc:sldChg chg="add">
        <pc:chgData name="Alshihayb, Talal Saleh" userId="7963d262-8874-472d-9935-1faf07e635eb" providerId="ADAL" clId="{00BFB8AF-77D7-4C6B-8A9F-60AAD25A52E1}" dt="2022-12-27T05:30:16.729" v="226"/>
        <pc:sldMkLst>
          <pc:docMk/>
          <pc:sldMk cId="1394719818" sldId="778"/>
        </pc:sldMkLst>
      </pc:sldChg>
      <pc:sldChg chg="modSp mod">
        <pc:chgData name="Alshihayb, Talal Saleh" userId="7963d262-8874-472d-9935-1faf07e635eb" providerId="ADAL" clId="{00BFB8AF-77D7-4C6B-8A9F-60AAD25A52E1}" dt="2022-12-27T05:33:49.258" v="348" actId="20577"/>
        <pc:sldMkLst>
          <pc:docMk/>
          <pc:sldMk cId="817473364" sldId="784"/>
        </pc:sldMkLst>
        <pc:spChg chg="mod">
          <ac:chgData name="Alshihayb, Talal Saleh" userId="7963d262-8874-472d-9935-1faf07e635eb" providerId="ADAL" clId="{00BFB8AF-77D7-4C6B-8A9F-60AAD25A52E1}" dt="2022-12-27T05:33:49.258" v="348" actId="20577"/>
          <ac:spMkLst>
            <pc:docMk/>
            <pc:sldMk cId="817473364" sldId="784"/>
            <ac:spMk id="2" creationId="{556A71DE-4211-4CA8-A770-217D03F0C9AE}"/>
          </ac:spMkLst>
        </pc:spChg>
      </pc:sldChg>
      <pc:sldChg chg="addSp modSp">
        <pc:chgData name="Alshihayb, Talal Saleh" userId="7963d262-8874-472d-9935-1faf07e635eb" providerId="ADAL" clId="{00BFB8AF-77D7-4C6B-8A9F-60AAD25A52E1}" dt="2022-12-27T05:26:20.288" v="53"/>
        <pc:sldMkLst>
          <pc:docMk/>
          <pc:sldMk cId="3656982854" sldId="788"/>
        </pc:sldMkLst>
        <pc:picChg chg="add mod">
          <ac:chgData name="Alshihayb, Talal Saleh" userId="7963d262-8874-472d-9935-1faf07e635eb" providerId="ADAL" clId="{00BFB8AF-77D7-4C6B-8A9F-60AAD25A52E1}" dt="2022-12-27T05:26:20.288" v="53"/>
          <ac:picMkLst>
            <pc:docMk/>
            <pc:sldMk cId="3656982854" sldId="788"/>
            <ac:picMk id="3" creationId="{4C137BE2-5A17-A5B4-9C3D-4DD16F786816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5.555" v="56"/>
        <pc:sldMkLst>
          <pc:docMk/>
          <pc:sldMk cId="1292963001" sldId="789"/>
        </pc:sldMkLst>
        <pc:picChg chg="add mod">
          <ac:chgData name="Alshihayb, Talal Saleh" userId="7963d262-8874-472d-9935-1faf07e635eb" providerId="ADAL" clId="{00BFB8AF-77D7-4C6B-8A9F-60AAD25A52E1}" dt="2022-12-27T05:26:35.555" v="56"/>
          <ac:picMkLst>
            <pc:docMk/>
            <pc:sldMk cId="1292963001" sldId="789"/>
            <ac:picMk id="4" creationId="{BF7AFBAF-0838-312B-4C79-2C64B85B073E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26.114" v="54"/>
        <pc:sldMkLst>
          <pc:docMk/>
          <pc:sldMk cId="2494729000" sldId="790"/>
        </pc:sldMkLst>
        <pc:picChg chg="add mod">
          <ac:chgData name="Alshihayb, Talal Saleh" userId="7963d262-8874-472d-9935-1faf07e635eb" providerId="ADAL" clId="{00BFB8AF-77D7-4C6B-8A9F-60AAD25A52E1}" dt="2022-12-27T05:26:26.114" v="54"/>
          <ac:picMkLst>
            <pc:docMk/>
            <pc:sldMk cId="2494729000" sldId="790"/>
            <ac:picMk id="3" creationId="{DFD12A4D-11EE-51EF-0946-EB4D4A2B29E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9.883" v="66"/>
        <pc:sldMkLst>
          <pc:docMk/>
          <pc:sldMk cId="1535227113" sldId="791"/>
        </pc:sldMkLst>
        <pc:picChg chg="add mod">
          <ac:chgData name="Alshihayb, Talal Saleh" userId="7963d262-8874-472d-9935-1faf07e635eb" providerId="ADAL" clId="{00BFB8AF-77D7-4C6B-8A9F-60AAD25A52E1}" dt="2022-12-27T05:27:09.883" v="66"/>
          <ac:picMkLst>
            <pc:docMk/>
            <pc:sldMk cId="1535227113" sldId="791"/>
            <ac:picMk id="3" creationId="{BCF23221-44C7-FDBE-75A3-C88ED5F5F79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1.419" v="55"/>
        <pc:sldMkLst>
          <pc:docMk/>
          <pc:sldMk cId="529147369" sldId="792"/>
        </pc:sldMkLst>
        <pc:picChg chg="add mod">
          <ac:chgData name="Alshihayb, Talal Saleh" userId="7963d262-8874-472d-9935-1faf07e635eb" providerId="ADAL" clId="{00BFB8AF-77D7-4C6B-8A9F-60AAD25A52E1}" dt="2022-12-27T05:26:31.419" v="55"/>
          <ac:picMkLst>
            <pc:docMk/>
            <pc:sldMk cId="529147369" sldId="792"/>
            <ac:picMk id="2" creationId="{AF3162AA-8E82-1370-0872-06A9641D088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1.537" v="67"/>
        <pc:sldMkLst>
          <pc:docMk/>
          <pc:sldMk cId="3456145139" sldId="793"/>
        </pc:sldMkLst>
        <pc:picChg chg="add mod">
          <ac:chgData name="Alshihayb, Talal Saleh" userId="7963d262-8874-472d-9935-1faf07e635eb" providerId="ADAL" clId="{00BFB8AF-77D7-4C6B-8A9F-60AAD25A52E1}" dt="2022-12-27T05:27:11.537" v="67"/>
          <ac:picMkLst>
            <pc:docMk/>
            <pc:sldMk cId="3456145139" sldId="793"/>
            <ac:picMk id="3" creationId="{6169983D-AE1E-0A69-272A-CC0CB73FE5C7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3.723" v="68"/>
        <pc:sldMkLst>
          <pc:docMk/>
          <pc:sldMk cId="1704938271" sldId="794"/>
        </pc:sldMkLst>
        <pc:picChg chg="add mod">
          <ac:chgData name="Alshihayb, Talal Saleh" userId="7963d262-8874-472d-9935-1faf07e635eb" providerId="ADAL" clId="{00BFB8AF-77D7-4C6B-8A9F-60AAD25A52E1}" dt="2022-12-27T05:27:13.723" v="68"/>
          <ac:picMkLst>
            <pc:docMk/>
            <pc:sldMk cId="1704938271" sldId="794"/>
            <ac:picMk id="3" creationId="{8D0AA028-963C-77FB-D8B7-BA62B24DE70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0.622" v="72"/>
        <pc:sldMkLst>
          <pc:docMk/>
          <pc:sldMk cId="4095476455" sldId="796"/>
        </pc:sldMkLst>
        <pc:picChg chg="add mod">
          <ac:chgData name="Alshihayb, Talal Saleh" userId="7963d262-8874-472d-9935-1faf07e635eb" providerId="ADAL" clId="{00BFB8AF-77D7-4C6B-8A9F-60AAD25A52E1}" dt="2022-12-27T05:27:20.622" v="72"/>
          <ac:picMkLst>
            <pc:docMk/>
            <pc:sldMk cId="4095476455" sldId="796"/>
            <ac:picMk id="4" creationId="{D769279F-80A1-B809-7BD2-73D3AF27C85D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36.026" v="97"/>
        <pc:sldMkLst>
          <pc:docMk/>
          <pc:sldMk cId="532241575" sldId="798"/>
        </pc:sldMkLst>
        <pc:picChg chg="add mod">
          <ac:chgData name="Alshihayb, Talal Saleh" userId="7963d262-8874-472d-9935-1faf07e635eb" providerId="ADAL" clId="{00BFB8AF-77D7-4C6B-8A9F-60AAD25A52E1}" dt="2022-12-27T05:27:36.026" v="97"/>
          <ac:picMkLst>
            <pc:docMk/>
            <pc:sldMk cId="532241575" sldId="798"/>
            <ac:picMk id="2" creationId="{51A478C2-F58F-ACB0-04EF-D011346A284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8.268" v="57"/>
        <pc:sldMkLst>
          <pc:docMk/>
          <pc:sldMk cId="4231939564" sldId="799"/>
        </pc:sldMkLst>
        <pc:picChg chg="add mod">
          <ac:chgData name="Alshihayb, Talal Saleh" userId="7963d262-8874-472d-9935-1faf07e635eb" providerId="ADAL" clId="{00BFB8AF-77D7-4C6B-8A9F-60AAD25A52E1}" dt="2022-12-27T05:26:38.268" v="57"/>
          <ac:picMkLst>
            <pc:docMk/>
            <pc:sldMk cId="4231939564" sldId="799"/>
            <ac:picMk id="2" creationId="{A22A5818-29EE-3DE1-EF85-E375026424EB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9.297" v="58"/>
        <pc:sldMkLst>
          <pc:docMk/>
          <pc:sldMk cId="3112973822" sldId="800"/>
        </pc:sldMkLst>
        <pc:picChg chg="add mod">
          <ac:chgData name="Alshihayb, Talal Saleh" userId="7963d262-8874-472d-9935-1faf07e635eb" providerId="ADAL" clId="{00BFB8AF-77D7-4C6B-8A9F-60AAD25A52E1}" dt="2022-12-27T05:26:39.297" v="58"/>
          <ac:picMkLst>
            <pc:docMk/>
            <pc:sldMk cId="3112973822" sldId="800"/>
            <ac:picMk id="4" creationId="{3FA98030-268E-A2C0-CAD9-08C510DA86F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45.677" v="59"/>
        <pc:sldMkLst>
          <pc:docMk/>
          <pc:sldMk cId="2661372421" sldId="801"/>
        </pc:sldMkLst>
        <pc:picChg chg="add mod">
          <ac:chgData name="Alshihayb, Talal Saleh" userId="7963d262-8874-472d-9935-1faf07e635eb" providerId="ADAL" clId="{00BFB8AF-77D7-4C6B-8A9F-60AAD25A52E1}" dt="2022-12-27T05:26:45.677" v="59"/>
          <ac:picMkLst>
            <pc:docMk/>
            <pc:sldMk cId="2661372421" sldId="801"/>
            <ac:picMk id="4" creationId="{10183D03-4D6D-26A7-E467-58B702CA9823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48.573" v="60"/>
        <pc:sldMkLst>
          <pc:docMk/>
          <pc:sldMk cId="1462004251" sldId="802"/>
        </pc:sldMkLst>
        <pc:picChg chg="add mod">
          <ac:chgData name="Alshihayb, Talal Saleh" userId="7963d262-8874-472d-9935-1faf07e635eb" providerId="ADAL" clId="{00BFB8AF-77D7-4C6B-8A9F-60AAD25A52E1}" dt="2022-12-27T05:26:48.573" v="60"/>
          <ac:picMkLst>
            <pc:docMk/>
            <pc:sldMk cId="1462004251" sldId="802"/>
            <ac:picMk id="4" creationId="{BA98D15B-F804-CBD6-309A-75C200C1CFCF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36:01.883" v="353" actId="20577"/>
        <pc:sldMkLst>
          <pc:docMk/>
          <pc:sldMk cId="104000232" sldId="804"/>
        </pc:sldMkLst>
        <pc:spChg chg="mod">
          <ac:chgData name="Alshihayb, Talal Saleh" userId="7963d262-8874-472d-9935-1faf07e635eb" providerId="ADAL" clId="{00BFB8AF-77D7-4C6B-8A9F-60AAD25A52E1}" dt="2022-12-27T05:36:01.883" v="353" actId="20577"/>
          <ac:spMkLst>
            <pc:docMk/>
            <pc:sldMk cId="104000232" sldId="804"/>
            <ac:spMk id="3" creationId="{68F4A4F7-67D2-9BA2-70FE-01A4FF964295}"/>
          </ac:spMkLst>
        </pc:spChg>
        <pc:picChg chg="add mod">
          <ac:chgData name="Alshihayb, Talal Saleh" userId="7963d262-8874-472d-9935-1faf07e635eb" providerId="ADAL" clId="{00BFB8AF-77D7-4C6B-8A9F-60AAD25A52E1}" dt="2022-12-27T05:26:51.259" v="61"/>
          <ac:picMkLst>
            <pc:docMk/>
            <pc:sldMk cId="104000232" sldId="804"/>
            <ac:picMk id="4" creationId="{EE8DB242-AF8A-B8F1-4F3F-CD782864BCE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54.130" v="62"/>
        <pc:sldMkLst>
          <pc:docMk/>
          <pc:sldMk cId="3061111861" sldId="805"/>
        </pc:sldMkLst>
        <pc:picChg chg="add mod">
          <ac:chgData name="Alshihayb, Talal Saleh" userId="7963d262-8874-472d-9935-1faf07e635eb" providerId="ADAL" clId="{00BFB8AF-77D7-4C6B-8A9F-60AAD25A52E1}" dt="2022-12-27T05:26:54.130" v="62"/>
          <ac:picMkLst>
            <pc:docMk/>
            <pc:sldMk cId="3061111861" sldId="805"/>
            <ac:picMk id="4" creationId="{9DAC76AD-CA06-EDEB-0BE6-FFBD91FC3915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37:07.397" v="375" actId="20577"/>
        <pc:sldMkLst>
          <pc:docMk/>
          <pc:sldMk cId="3209586475" sldId="806"/>
        </pc:sldMkLst>
        <pc:spChg chg="mod">
          <ac:chgData name="Alshihayb, Talal Saleh" userId="7963d262-8874-472d-9935-1faf07e635eb" providerId="ADAL" clId="{00BFB8AF-77D7-4C6B-8A9F-60AAD25A52E1}" dt="2022-12-27T05:37:07.397" v="375" actId="20577"/>
          <ac:spMkLst>
            <pc:docMk/>
            <pc:sldMk cId="3209586475" sldId="806"/>
            <ac:spMk id="3" creationId="{68F4A4F7-67D2-9BA2-70FE-01A4FF964295}"/>
          </ac:spMkLst>
        </pc:spChg>
        <pc:picChg chg="add mod">
          <ac:chgData name="Alshihayb, Talal Saleh" userId="7963d262-8874-472d-9935-1faf07e635eb" providerId="ADAL" clId="{00BFB8AF-77D7-4C6B-8A9F-60AAD25A52E1}" dt="2022-12-27T05:26:55.555" v="63"/>
          <ac:picMkLst>
            <pc:docMk/>
            <pc:sldMk cId="3209586475" sldId="806"/>
            <ac:picMk id="4" creationId="{7366A73A-06E6-A830-1B0C-C5DD97516547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2.074" v="64"/>
        <pc:sldMkLst>
          <pc:docMk/>
          <pc:sldMk cId="606376509" sldId="807"/>
        </pc:sldMkLst>
        <pc:picChg chg="add mod">
          <ac:chgData name="Alshihayb, Talal Saleh" userId="7963d262-8874-472d-9935-1faf07e635eb" providerId="ADAL" clId="{00BFB8AF-77D7-4C6B-8A9F-60AAD25A52E1}" dt="2022-12-27T05:27:02.074" v="64"/>
          <ac:picMkLst>
            <pc:docMk/>
            <pc:sldMk cId="606376509" sldId="807"/>
            <ac:picMk id="4" creationId="{95784398-A268-7588-3D34-DE239794AF0F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8.367" v="65"/>
        <pc:sldMkLst>
          <pc:docMk/>
          <pc:sldMk cId="4100121102" sldId="808"/>
        </pc:sldMkLst>
        <pc:picChg chg="add mod">
          <ac:chgData name="Alshihayb, Talal Saleh" userId="7963d262-8874-472d-9935-1faf07e635eb" providerId="ADAL" clId="{00BFB8AF-77D7-4C6B-8A9F-60AAD25A52E1}" dt="2022-12-27T05:27:08.367" v="65"/>
          <ac:picMkLst>
            <pc:docMk/>
            <pc:sldMk cId="4100121102" sldId="808"/>
            <ac:picMk id="4" creationId="{3BF3D0EE-A65B-3472-A606-C984AFEEF382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4.980" v="69"/>
        <pc:sldMkLst>
          <pc:docMk/>
          <pc:sldMk cId="3854411481" sldId="809"/>
        </pc:sldMkLst>
        <pc:picChg chg="add mod">
          <ac:chgData name="Alshihayb, Talal Saleh" userId="7963d262-8874-472d-9935-1faf07e635eb" providerId="ADAL" clId="{00BFB8AF-77D7-4C6B-8A9F-60AAD25A52E1}" dt="2022-12-27T05:27:14.980" v="69"/>
          <ac:picMkLst>
            <pc:docMk/>
            <pc:sldMk cId="3854411481" sldId="809"/>
            <ac:picMk id="8" creationId="{49749DA2-A551-9BEB-B461-D13624ACFF9E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7.815" v="70"/>
        <pc:sldMkLst>
          <pc:docMk/>
          <pc:sldMk cId="630641161" sldId="810"/>
        </pc:sldMkLst>
        <pc:picChg chg="add mod">
          <ac:chgData name="Alshihayb, Talal Saleh" userId="7963d262-8874-472d-9935-1faf07e635eb" providerId="ADAL" clId="{00BFB8AF-77D7-4C6B-8A9F-60AAD25A52E1}" dt="2022-12-27T05:27:17.815" v="70"/>
          <ac:picMkLst>
            <pc:docMk/>
            <pc:sldMk cId="630641161" sldId="810"/>
            <ac:picMk id="3" creationId="{EBEAAFD4-3355-E572-A9BA-E375C9A621EB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9.161" v="71"/>
        <pc:sldMkLst>
          <pc:docMk/>
          <pc:sldMk cId="2001968874" sldId="811"/>
        </pc:sldMkLst>
        <pc:picChg chg="add mod">
          <ac:chgData name="Alshihayb, Talal Saleh" userId="7963d262-8874-472d-9935-1faf07e635eb" providerId="ADAL" clId="{00BFB8AF-77D7-4C6B-8A9F-60AAD25A52E1}" dt="2022-12-27T05:27:19.161" v="71"/>
          <ac:picMkLst>
            <pc:docMk/>
            <pc:sldMk cId="2001968874" sldId="811"/>
            <ac:picMk id="4" creationId="{8E3231BD-909D-A23E-4F0E-9C20D0C4CC2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5.808" v="75"/>
        <pc:sldMkLst>
          <pc:docMk/>
          <pc:sldMk cId="1746327786" sldId="812"/>
        </pc:sldMkLst>
        <pc:picChg chg="add mod">
          <ac:chgData name="Alshihayb, Talal Saleh" userId="7963d262-8874-472d-9935-1faf07e635eb" providerId="ADAL" clId="{00BFB8AF-77D7-4C6B-8A9F-60AAD25A52E1}" dt="2022-12-27T05:27:25.808" v="75"/>
          <ac:picMkLst>
            <pc:docMk/>
            <pc:sldMk cId="1746327786" sldId="812"/>
            <ac:picMk id="3" creationId="{8F00055A-DE36-054C-9106-1815C773C00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2.429" v="73"/>
        <pc:sldMkLst>
          <pc:docMk/>
          <pc:sldMk cId="3500338808" sldId="813"/>
        </pc:sldMkLst>
        <pc:picChg chg="add mod">
          <ac:chgData name="Alshihayb, Talal Saleh" userId="7963d262-8874-472d-9935-1faf07e635eb" providerId="ADAL" clId="{00BFB8AF-77D7-4C6B-8A9F-60AAD25A52E1}" dt="2022-12-27T05:27:22.429" v="73"/>
          <ac:picMkLst>
            <pc:docMk/>
            <pc:sldMk cId="3500338808" sldId="813"/>
            <ac:picMk id="3" creationId="{8FA0F0A9-E4BC-120A-BDE6-1902B4600C90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27:31.815" v="96" actId="1037"/>
        <pc:sldMkLst>
          <pc:docMk/>
          <pc:sldMk cId="1608975152" sldId="814"/>
        </pc:sldMkLst>
        <pc:spChg chg="mod">
          <ac:chgData name="Alshihayb, Talal Saleh" userId="7963d262-8874-472d-9935-1faf07e635eb" providerId="ADAL" clId="{00BFB8AF-77D7-4C6B-8A9F-60AAD25A52E1}" dt="2022-12-27T05:27:31.815" v="96" actId="1037"/>
          <ac:spMkLst>
            <pc:docMk/>
            <pc:sldMk cId="1608975152" sldId="814"/>
            <ac:spMk id="46" creationId="{7448C1CF-D5B8-6C71-72A2-495D8DD3F4A7}"/>
          </ac:spMkLst>
        </pc:spChg>
        <pc:picChg chg="add mod">
          <ac:chgData name="Alshihayb, Talal Saleh" userId="7963d262-8874-472d-9935-1faf07e635eb" providerId="ADAL" clId="{00BFB8AF-77D7-4C6B-8A9F-60AAD25A52E1}" dt="2022-12-27T05:27:24.058" v="74"/>
          <ac:picMkLst>
            <pc:docMk/>
            <pc:sldMk cId="1608975152" sldId="814"/>
            <ac:picMk id="18" creationId="{F9E18746-EAD1-816F-21F3-AE34CC876B5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38.005" v="98"/>
        <pc:sldMkLst>
          <pc:docMk/>
          <pc:sldMk cId="823002976" sldId="815"/>
        </pc:sldMkLst>
        <pc:picChg chg="add mod">
          <ac:chgData name="Alshihayb, Talal Saleh" userId="7963d262-8874-472d-9935-1faf07e635eb" providerId="ADAL" clId="{00BFB8AF-77D7-4C6B-8A9F-60AAD25A52E1}" dt="2022-12-27T05:27:38.005" v="98"/>
          <ac:picMkLst>
            <pc:docMk/>
            <pc:sldMk cId="823002976" sldId="815"/>
            <ac:picMk id="2" creationId="{ED92CC9E-7B2D-9934-8E2D-91EF9EC9929F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0.885" v="99"/>
        <pc:sldMkLst>
          <pc:docMk/>
          <pc:sldMk cId="996138303" sldId="816"/>
        </pc:sldMkLst>
        <pc:picChg chg="add mod">
          <ac:chgData name="Alshihayb, Talal Saleh" userId="7963d262-8874-472d-9935-1faf07e635eb" providerId="ADAL" clId="{00BFB8AF-77D7-4C6B-8A9F-60AAD25A52E1}" dt="2022-12-27T05:27:40.885" v="99"/>
          <ac:picMkLst>
            <pc:docMk/>
            <pc:sldMk cId="996138303" sldId="816"/>
            <ac:picMk id="2" creationId="{45FC2BE7-80B2-9FA8-D80C-FF07A563639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3.995" v="101"/>
        <pc:sldMkLst>
          <pc:docMk/>
          <pc:sldMk cId="2453168272" sldId="817"/>
        </pc:sldMkLst>
        <pc:picChg chg="add mod">
          <ac:chgData name="Alshihayb, Talal Saleh" userId="7963d262-8874-472d-9935-1faf07e635eb" providerId="ADAL" clId="{00BFB8AF-77D7-4C6B-8A9F-60AAD25A52E1}" dt="2022-12-27T05:27:43.995" v="101"/>
          <ac:picMkLst>
            <pc:docMk/>
            <pc:sldMk cId="2453168272" sldId="817"/>
            <ac:picMk id="7" creationId="{E3E9AB49-9A05-ADDD-E246-3A7B4022293D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6.506" v="102"/>
        <pc:sldMkLst>
          <pc:docMk/>
          <pc:sldMk cId="1874001791" sldId="818"/>
        </pc:sldMkLst>
        <pc:picChg chg="add mod">
          <ac:chgData name="Alshihayb, Talal Saleh" userId="7963d262-8874-472d-9935-1faf07e635eb" providerId="ADAL" clId="{00BFB8AF-77D7-4C6B-8A9F-60AAD25A52E1}" dt="2022-12-27T05:27:46.506" v="102"/>
          <ac:picMkLst>
            <pc:docMk/>
            <pc:sldMk cId="1874001791" sldId="818"/>
            <ac:picMk id="3" creationId="{AF0044D3-AB17-4F57-FF07-B4208A574CD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0.692" v="104"/>
        <pc:sldMkLst>
          <pc:docMk/>
          <pc:sldMk cId="2503882712" sldId="819"/>
        </pc:sldMkLst>
        <pc:picChg chg="add mod">
          <ac:chgData name="Alshihayb, Talal Saleh" userId="7963d262-8874-472d-9935-1faf07e635eb" providerId="ADAL" clId="{00BFB8AF-77D7-4C6B-8A9F-60AAD25A52E1}" dt="2022-12-27T05:27:50.692" v="104"/>
          <ac:picMkLst>
            <pc:docMk/>
            <pc:sldMk cId="2503882712" sldId="819"/>
            <ac:picMk id="7" creationId="{E0651665-B783-8C24-B6DB-619C595C3E8B}"/>
          </ac:picMkLst>
        </pc:picChg>
      </pc:sldChg>
      <pc:sldChg chg="addSp modSp ord">
        <pc:chgData name="Alshihayb, Talal Saleh" userId="7963d262-8874-472d-9935-1faf07e635eb" providerId="ADAL" clId="{00BFB8AF-77D7-4C6B-8A9F-60AAD25A52E1}" dt="2022-12-27T05:48:34.616" v="402"/>
        <pc:sldMkLst>
          <pc:docMk/>
          <pc:sldMk cId="2261546654" sldId="820"/>
        </pc:sldMkLst>
        <pc:picChg chg="add mod">
          <ac:chgData name="Alshihayb, Talal Saleh" userId="7963d262-8874-472d-9935-1faf07e635eb" providerId="ADAL" clId="{00BFB8AF-77D7-4C6B-8A9F-60AAD25A52E1}" dt="2022-12-27T05:28:05.807" v="110"/>
          <ac:picMkLst>
            <pc:docMk/>
            <pc:sldMk cId="2261546654" sldId="820"/>
            <ac:picMk id="2" creationId="{444864AC-DC36-BEE6-7C8F-577EC86428C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2.442" v="100"/>
        <pc:sldMkLst>
          <pc:docMk/>
          <pc:sldMk cId="2131662818" sldId="821"/>
        </pc:sldMkLst>
        <pc:picChg chg="add mod">
          <ac:chgData name="Alshihayb, Talal Saleh" userId="7963d262-8874-472d-9935-1faf07e635eb" providerId="ADAL" clId="{00BFB8AF-77D7-4C6B-8A9F-60AAD25A52E1}" dt="2022-12-27T05:27:42.442" v="100"/>
          <ac:picMkLst>
            <pc:docMk/>
            <pc:sldMk cId="2131662818" sldId="821"/>
            <ac:picMk id="3" creationId="{155EBCAE-6C76-3088-2DB2-1440761DF73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9.057" v="103"/>
        <pc:sldMkLst>
          <pc:docMk/>
          <pc:sldMk cId="2134591311" sldId="822"/>
        </pc:sldMkLst>
        <pc:picChg chg="add mod">
          <ac:chgData name="Alshihayb, Talal Saleh" userId="7963d262-8874-472d-9935-1faf07e635eb" providerId="ADAL" clId="{00BFB8AF-77D7-4C6B-8A9F-60AAD25A52E1}" dt="2022-12-27T05:27:49.057" v="103"/>
          <ac:picMkLst>
            <pc:docMk/>
            <pc:sldMk cId="2134591311" sldId="822"/>
            <ac:picMk id="3" creationId="{33603969-5683-F496-F32D-FE2C6F37DEA7}"/>
          </ac:picMkLst>
        </pc:picChg>
      </pc:sldChg>
      <pc:sldChg chg="del">
        <pc:chgData name="Alshihayb, Talal Saleh" userId="7963d262-8874-472d-9935-1faf07e635eb" providerId="ADAL" clId="{00BFB8AF-77D7-4C6B-8A9F-60AAD25A52E1}" dt="2022-12-27T05:26:05.509" v="51" actId="47"/>
        <pc:sldMkLst>
          <pc:docMk/>
          <pc:sldMk cId="1949744572" sldId="823"/>
        </pc:sldMkLst>
      </pc:sldChg>
      <pc:sldChg chg="addSp modSp">
        <pc:chgData name="Alshihayb, Talal Saleh" userId="7963d262-8874-472d-9935-1faf07e635eb" providerId="ADAL" clId="{00BFB8AF-77D7-4C6B-8A9F-60AAD25A52E1}" dt="2022-12-27T05:27:54.306" v="106"/>
        <pc:sldMkLst>
          <pc:docMk/>
          <pc:sldMk cId="1543100767" sldId="824"/>
        </pc:sldMkLst>
        <pc:picChg chg="add mod">
          <ac:chgData name="Alshihayb, Talal Saleh" userId="7963d262-8874-472d-9935-1faf07e635eb" providerId="ADAL" clId="{00BFB8AF-77D7-4C6B-8A9F-60AAD25A52E1}" dt="2022-12-27T05:27:54.306" v="106"/>
          <ac:picMkLst>
            <pc:docMk/>
            <pc:sldMk cId="1543100767" sldId="824"/>
            <ac:picMk id="4" creationId="{54A3C85A-D908-560B-3F45-D810BD6BFB1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6.523" v="107"/>
        <pc:sldMkLst>
          <pc:docMk/>
          <pc:sldMk cId="4060892970" sldId="825"/>
        </pc:sldMkLst>
        <pc:picChg chg="add mod">
          <ac:chgData name="Alshihayb, Talal Saleh" userId="7963d262-8874-472d-9935-1faf07e635eb" providerId="ADAL" clId="{00BFB8AF-77D7-4C6B-8A9F-60AAD25A52E1}" dt="2022-12-27T05:27:56.523" v="107"/>
          <ac:picMkLst>
            <pc:docMk/>
            <pc:sldMk cId="4060892970" sldId="825"/>
            <ac:picMk id="4" creationId="{2CD01A5D-3644-4471-64B4-C64343CDD1C5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2.528" v="105"/>
        <pc:sldMkLst>
          <pc:docMk/>
          <pc:sldMk cId="1929404996" sldId="826"/>
        </pc:sldMkLst>
        <pc:picChg chg="add mod">
          <ac:chgData name="Alshihayb, Talal Saleh" userId="7963d262-8874-472d-9935-1faf07e635eb" providerId="ADAL" clId="{00BFB8AF-77D7-4C6B-8A9F-60AAD25A52E1}" dt="2022-12-27T05:27:52.528" v="105"/>
          <ac:picMkLst>
            <pc:docMk/>
            <pc:sldMk cId="1929404996" sldId="826"/>
            <ac:picMk id="4" creationId="{38E044A6-2B03-0B3B-9299-DE36F5DE1B37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50:17.506" v="413" actId="14100"/>
        <pc:sldMkLst>
          <pc:docMk/>
          <pc:sldMk cId="1625603125" sldId="827"/>
        </pc:sldMkLst>
        <pc:spChg chg="mod">
          <ac:chgData name="Alshihayb, Talal Saleh" userId="7963d262-8874-472d-9935-1faf07e635eb" providerId="ADAL" clId="{00BFB8AF-77D7-4C6B-8A9F-60AAD25A52E1}" dt="2022-12-27T05:50:17.506" v="413" actId="14100"/>
          <ac:spMkLst>
            <pc:docMk/>
            <pc:sldMk cId="1625603125" sldId="827"/>
            <ac:spMk id="10" creationId="{4702CE4C-1233-E60B-3D31-9B3732178BD2}"/>
          </ac:spMkLst>
        </pc:spChg>
        <pc:picChg chg="add mod">
          <ac:chgData name="Alshihayb, Talal Saleh" userId="7963d262-8874-472d-9935-1faf07e635eb" providerId="ADAL" clId="{00BFB8AF-77D7-4C6B-8A9F-60AAD25A52E1}" dt="2022-12-27T05:27:59.885" v="108"/>
          <ac:picMkLst>
            <pc:docMk/>
            <pc:sldMk cId="1625603125" sldId="827"/>
            <ac:picMk id="3" creationId="{CDC87F8E-398E-224C-CC97-E68413A3F26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8:04.209" v="109"/>
        <pc:sldMkLst>
          <pc:docMk/>
          <pc:sldMk cId="219407088" sldId="828"/>
        </pc:sldMkLst>
        <pc:picChg chg="add mod">
          <ac:chgData name="Alshihayb, Talal Saleh" userId="7963d262-8874-472d-9935-1faf07e635eb" providerId="ADAL" clId="{00BFB8AF-77D7-4C6B-8A9F-60AAD25A52E1}" dt="2022-12-27T05:28:04.209" v="109"/>
          <ac:picMkLst>
            <pc:docMk/>
            <pc:sldMk cId="219407088" sldId="828"/>
            <ac:picMk id="4" creationId="{215BD5B6-D9AA-DC77-E146-740CF3612FDC}"/>
          </ac:picMkLst>
        </pc:picChg>
      </pc:sldChg>
      <pc:sldChg chg="addSp modSp mod ord">
        <pc:chgData name="Alshihayb, Talal Saleh" userId="7963d262-8874-472d-9935-1faf07e635eb" providerId="ADAL" clId="{00BFB8AF-77D7-4C6B-8A9F-60AAD25A52E1}" dt="2022-12-27T05:48:51.096" v="404"/>
        <pc:sldMkLst>
          <pc:docMk/>
          <pc:sldMk cId="2614335864" sldId="829"/>
        </pc:sldMkLst>
        <pc:spChg chg="mod">
          <ac:chgData name="Alshihayb, Talal Saleh" userId="7963d262-8874-472d-9935-1faf07e635eb" providerId="ADAL" clId="{00BFB8AF-77D7-4C6B-8A9F-60AAD25A52E1}" dt="2022-12-27T05:26:00.461" v="50" actId="113"/>
          <ac:spMkLst>
            <pc:docMk/>
            <pc:sldMk cId="2614335864" sldId="829"/>
            <ac:spMk id="2" creationId="{1908902D-50A5-AF10-4CD9-66351669BF7A}"/>
          </ac:spMkLst>
        </pc:spChg>
        <pc:spChg chg="mod">
          <ac:chgData name="Alshihayb, Talal Saleh" userId="7963d262-8874-472d-9935-1faf07e635eb" providerId="ADAL" clId="{00BFB8AF-77D7-4C6B-8A9F-60AAD25A52E1}" dt="2022-12-27T05:47:27.181" v="400" actId="20577"/>
          <ac:spMkLst>
            <pc:docMk/>
            <pc:sldMk cId="2614335864" sldId="829"/>
            <ac:spMk id="3" creationId="{5A013436-91E5-6FDD-FABC-E9F9B4A2D4C3}"/>
          </ac:spMkLst>
        </pc:spChg>
        <pc:picChg chg="add mod">
          <ac:chgData name="Alshihayb, Talal Saleh" userId="7963d262-8874-472d-9935-1faf07e635eb" providerId="ADAL" clId="{00BFB8AF-77D7-4C6B-8A9F-60AAD25A52E1}" dt="2022-12-27T05:28:08.373" v="111"/>
          <ac:picMkLst>
            <pc:docMk/>
            <pc:sldMk cId="2614335864" sldId="829"/>
            <ac:picMk id="4" creationId="{BBC58293-C59F-EDF3-BF4E-EF8E4EDA85E8}"/>
          </ac:picMkLst>
        </pc:picChg>
      </pc:sldChg>
      <pc:sldChg chg="add">
        <pc:chgData name="Alshihayb, Talal Saleh" userId="7963d262-8874-472d-9935-1faf07e635eb" providerId="ADAL" clId="{00BFB8AF-77D7-4C6B-8A9F-60AAD25A52E1}" dt="2022-12-13T12:38:11.724" v="0"/>
        <pc:sldMkLst>
          <pc:docMk/>
          <pc:sldMk cId="2904985660" sldId="831"/>
        </pc:sldMkLst>
      </pc:sldChg>
      <pc:sldChg chg="add">
        <pc:chgData name="Alshihayb, Talal Saleh" userId="7963d262-8874-472d-9935-1faf07e635eb" providerId="ADAL" clId="{00BFB8AF-77D7-4C6B-8A9F-60AAD25A52E1}" dt="2022-12-27T05:31:01.971" v="228"/>
        <pc:sldMkLst>
          <pc:docMk/>
          <pc:sldMk cId="3141442668" sldId="832"/>
        </pc:sldMkLst>
      </pc:sldChg>
      <pc:sldChg chg="add del">
        <pc:chgData name="Alshihayb, Talal Saleh" userId="7963d262-8874-472d-9935-1faf07e635eb" providerId="ADAL" clId="{00BFB8AF-77D7-4C6B-8A9F-60AAD25A52E1}" dt="2022-12-27T05:31:34.794" v="231"/>
        <pc:sldMkLst>
          <pc:docMk/>
          <pc:sldMk cId="1978804412" sldId="847"/>
        </pc:sldMkLst>
      </pc:sldChg>
      <pc:sldChg chg="add">
        <pc:chgData name="Alshihayb, Talal Saleh" userId="7963d262-8874-472d-9935-1faf07e635eb" providerId="ADAL" clId="{00BFB8AF-77D7-4C6B-8A9F-60AAD25A52E1}" dt="2022-12-27T05:31:59.433" v="232"/>
        <pc:sldMkLst>
          <pc:docMk/>
          <pc:sldMk cId="2008982758" sldId="848"/>
        </pc:sldMkLst>
      </pc:sldChg>
    </pc:docChg>
  </pc:docChgLst>
  <pc:docChgLst>
    <pc:chgData name="Dr. Talal Saleh Alshihayb" userId="8b043d94-c3bc-4766-b109-9fc93264eb2d" providerId="ADAL" clId="{5A13CCCD-95CF-40A8-AB67-008B98AAD389}"/>
    <pc:docChg chg="undo redo custSel addSld delSld modSld sldOrd">
      <pc:chgData name="Dr. Talal Saleh Alshihayb" userId="8b043d94-c3bc-4766-b109-9fc93264eb2d" providerId="ADAL" clId="{5A13CCCD-95CF-40A8-AB67-008B98AAD389}" dt="2022-12-08T10:57:25.036" v="7923" actId="1076"/>
      <pc:docMkLst>
        <pc:docMk/>
      </pc:docMkLst>
      <pc:sldChg chg="addSp delSp modSp add mod">
        <pc:chgData name="Dr. Talal Saleh Alshihayb" userId="8b043d94-c3bc-4766-b109-9fc93264eb2d" providerId="ADAL" clId="{5A13CCCD-95CF-40A8-AB67-008B98AAD389}" dt="2022-12-02T11:35:14.569" v="846" actId="207"/>
        <pc:sldMkLst>
          <pc:docMk/>
          <pc:sldMk cId="52424078" sldId="258"/>
        </pc:sldMkLst>
        <pc:spChg chg="mod">
          <ac:chgData name="Dr. Talal Saleh Alshihayb" userId="8b043d94-c3bc-4766-b109-9fc93264eb2d" providerId="ADAL" clId="{5A13CCCD-95CF-40A8-AB67-008B98AAD389}" dt="2022-12-02T11:34:56.257" v="843" actId="207"/>
          <ac:spMkLst>
            <pc:docMk/>
            <pc:sldMk cId="52424078" sldId="258"/>
            <ac:spMk id="4" creationId="{715D8C31-36FA-4CC6-A22E-CC9498537100}"/>
          </ac:spMkLst>
        </pc:spChg>
        <pc:spChg chg="add del">
          <ac:chgData name="Dr. Talal Saleh Alshihayb" userId="8b043d94-c3bc-4766-b109-9fc93264eb2d" providerId="ADAL" clId="{5A13CCCD-95CF-40A8-AB67-008B98AAD389}" dt="2022-12-02T11:34:51.096" v="842" actId="11529"/>
          <ac:spMkLst>
            <pc:docMk/>
            <pc:sldMk cId="52424078" sldId="258"/>
            <ac:spMk id="5" creationId="{D8B02301-B2C5-920D-A215-36EE5F84528C}"/>
          </ac:spMkLst>
        </pc:spChg>
        <pc:spChg chg="mod">
          <ac:chgData name="Dr. Talal Saleh Alshihayb" userId="8b043d94-c3bc-4766-b109-9fc93264eb2d" providerId="ADAL" clId="{5A13CCCD-95CF-40A8-AB67-008B98AAD389}" dt="2022-12-02T11:35:03.575" v="844" actId="207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5A13CCCD-95CF-40A8-AB67-008B98AAD389}" dt="2022-12-02T11:35:09.625" v="845" actId="207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5A13CCCD-95CF-40A8-AB67-008B98AAD389}" dt="2022-12-02T11:35:14.569" v="846" actId="207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5A13CCCD-95CF-40A8-AB67-008B98AAD389}" dt="2022-10-31T12:58:01.637" v="36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5A13CCCD-95CF-40A8-AB67-008B98AAD389}" dt="2022-10-31T12:58:01.637" v="36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3690117417" sldId="260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853183138" sldId="265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747987949" sldId="267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4140173830" sldId="268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801724522" sldId="269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823338770" sldId="284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348054645" sldId="285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502617747" sldId="286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576123266" sldId="380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3347302379" sldId="381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333344710" sldId="384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1807086069" sldId="392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452116809" sldId="393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3126879036" sldId="394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732333623" sldId="418"/>
        </pc:sldMkLst>
      </pc:sldChg>
      <pc:sldChg chg="modSp mod">
        <pc:chgData name="Dr. Talal Saleh Alshihayb" userId="8b043d94-c3bc-4766-b109-9fc93264eb2d" providerId="ADAL" clId="{5A13CCCD-95CF-40A8-AB67-008B98AAD389}" dt="2022-12-03T13:03:20.893" v="5933" actId="1076"/>
        <pc:sldMkLst>
          <pc:docMk/>
          <pc:sldMk cId="1929648928" sldId="455"/>
        </pc:sldMkLst>
        <pc:spChg chg="mod">
          <ac:chgData name="Dr. Talal Saleh Alshihayb" userId="8b043d94-c3bc-4766-b109-9fc93264eb2d" providerId="ADAL" clId="{5A13CCCD-95CF-40A8-AB67-008B98AAD389}" dt="2022-12-03T13:03:20.893" v="5933" actId="1076"/>
          <ac:spMkLst>
            <pc:docMk/>
            <pc:sldMk cId="1929648928" sldId="455"/>
            <ac:spMk id="2" creationId="{8D4D7CA5-E776-45DC-8A6F-61F81BE0ACA9}"/>
          </ac:spMkLst>
        </pc:spChg>
      </pc:sldChg>
      <pc:sldChg chg="modSp new mod">
        <pc:chgData name="Dr. Talal Saleh Alshihayb" userId="8b043d94-c3bc-4766-b109-9fc93264eb2d" providerId="ADAL" clId="{5A13CCCD-95CF-40A8-AB67-008B98AAD389}" dt="2022-11-14T09:12:55.999" v="157" actId="20577"/>
        <pc:sldMkLst>
          <pc:docMk/>
          <pc:sldMk cId="2980675890" sldId="456"/>
        </pc:sldMkLst>
        <pc:spChg chg="mod">
          <ac:chgData name="Dr. Talal Saleh Alshihayb" userId="8b043d94-c3bc-4766-b109-9fc93264eb2d" providerId="ADAL" clId="{5A13CCCD-95CF-40A8-AB67-008B98AAD389}" dt="2022-11-14T08:30:15.385" v="52" actId="20577"/>
          <ac:spMkLst>
            <pc:docMk/>
            <pc:sldMk cId="2980675890" sldId="456"/>
            <ac:spMk id="2" creationId="{E3F3CAC5-98D8-E861-3EAC-C7799F3AAFBF}"/>
          </ac:spMkLst>
        </pc:spChg>
        <pc:spChg chg="mod">
          <ac:chgData name="Dr. Talal Saleh Alshihayb" userId="8b043d94-c3bc-4766-b109-9fc93264eb2d" providerId="ADAL" clId="{5A13CCCD-95CF-40A8-AB67-008B98AAD389}" dt="2022-11-14T09:12:55.999" v="157" actId="20577"/>
          <ac:spMkLst>
            <pc:docMk/>
            <pc:sldMk cId="2980675890" sldId="456"/>
            <ac:spMk id="3" creationId="{6D8C6429-16F6-5D91-2800-5CA53A1E5340}"/>
          </ac:spMkLst>
        </pc:spChg>
      </pc:sldChg>
      <pc:sldChg chg="addSp modSp add mod">
        <pc:chgData name="Dr. Talal Saleh Alshihayb" userId="8b043d94-c3bc-4766-b109-9fc93264eb2d" providerId="ADAL" clId="{5A13CCCD-95CF-40A8-AB67-008B98AAD389}" dt="2022-12-08T10:57:25.036" v="7923" actId="1076"/>
        <pc:sldMkLst>
          <pc:docMk/>
          <pc:sldMk cId="2041578154" sldId="457"/>
        </pc:sldMkLst>
        <pc:spChg chg="mod">
          <ac:chgData name="Dr. Talal Saleh Alshihayb" userId="8b043d94-c3bc-4766-b109-9fc93264eb2d" providerId="ADAL" clId="{5A13CCCD-95CF-40A8-AB67-008B98AAD389}" dt="2022-12-08T10:56:47.817" v="7894" actId="20577"/>
          <ac:spMkLst>
            <pc:docMk/>
            <pc:sldMk cId="2041578154" sldId="457"/>
            <ac:spMk id="3" creationId="{FE9846B7-E39D-4F79-A88A-D7608C95F298}"/>
          </ac:spMkLst>
        </pc:spChg>
        <pc:picChg chg="add mod">
          <ac:chgData name="Dr. Talal Saleh Alshihayb" userId="8b043d94-c3bc-4766-b109-9fc93264eb2d" providerId="ADAL" clId="{5A13CCCD-95CF-40A8-AB67-008B98AAD389}" dt="2022-12-08T10:57:25.036" v="7923" actId="1076"/>
          <ac:picMkLst>
            <pc:docMk/>
            <pc:sldMk cId="2041578154" sldId="457"/>
            <ac:picMk id="6" creationId="{D4BAE4CB-A071-68C8-4813-DA3B3343BD84}"/>
          </ac:picMkLst>
        </pc:picChg>
        <pc:picChg chg="add mod">
          <ac:chgData name="Dr. Talal Saleh Alshihayb" userId="8b043d94-c3bc-4766-b109-9fc93264eb2d" providerId="ADAL" clId="{5A13CCCD-95CF-40A8-AB67-008B98AAD389}" dt="2022-12-08T10:57:23.646" v="7922" actId="1076"/>
          <ac:picMkLst>
            <pc:docMk/>
            <pc:sldMk cId="2041578154" sldId="457"/>
            <ac:picMk id="8" creationId="{6C9EFF15-B19B-63ED-6BFA-CD1104B629D2}"/>
          </ac:picMkLst>
        </pc:picChg>
        <pc:picChg chg="add mod">
          <ac:chgData name="Dr. Talal Saleh Alshihayb" userId="8b043d94-c3bc-4766-b109-9fc93264eb2d" providerId="ADAL" clId="{5A13CCCD-95CF-40A8-AB67-008B98AAD389}" dt="2022-12-08T10:57:14.399" v="7909" actId="14100"/>
          <ac:picMkLst>
            <pc:docMk/>
            <pc:sldMk cId="2041578154" sldId="457"/>
            <ac:picMk id="10" creationId="{D0071FCD-DB41-A6B3-4240-66F68F508540}"/>
          </ac:picMkLst>
        </pc:picChg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4100054394" sldId="461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264912130" sldId="477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577162983" sldId="478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2947787668" sldId="483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026075343" sldId="526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060048534" sldId="528"/>
        </pc:sldMkLst>
      </pc:sldChg>
      <pc:sldChg chg="add">
        <pc:chgData name="Dr. Talal Saleh Alshihayb" userId="8b043d94-c3bc-4766-b109-9fc93264eb2d" providerId="ADAL" clId="{5A13CCCD-95CF-40A8-AB67-008B98AAD389}" dt="2022-12-03T12:21:16.222" v="4419"/>
        <pc:sldMkLst>
          <pc:docMk/>
          <pc:sldMk cId="2441970325" sldId="557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817473364" sldId="784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706879205" sldId="785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1297998557" sldId="786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249549391" sldId="787"/>
        </pc:sldMkLst>
      </pc:sldChg>
      <pc:sldChg chg="addSp delSp modSp new mod">
        <pc:chgData name="Dr. Talal Saleh Alshihayb" userId="8b043d94-c3bc-4766-b109-9fc93264eb2d" providerId="ADAL" clId="{5A13CCCD-95CF-40A8-AB67-008B98AAD389}" dt="2022-12-02T11:16:01.192" v="500" actId="114"/>
        <pc:sldMkLst>
          <pc:docMk/>
          <pc:sldMk cId="3656982854" sldId="788"/>
        </pc:sldMkLst>
        <pc:spChg chg="mod">
          <ac:chgData name="Dr. Talal Saleh Alshihayb" userId="8b043d94-c3bc-4766-b109-9fc93264eb2d" providerId="ADAL" clId="{5A13CCCD-95CF-40A8-AB67-008B98AAD389}" dt="2022-12-02T11:16:01.192" v="500" actId="114"/>
          <ac:spMkLst>
            <pc:docMk/>
            <pc:sldMk cId="3656982854" sldId="788"/>
            <ac:spMk id="2" creationId="{41B687CD-38E9-185D-2A62-2D66EFF8B5FE}"/>
          </ac:spMkLst>
        </pc:spChg>
        <pc:spChg chg="del">
          <ac:chgData name="Dr. Talal Saleh Alshihayb" userId="8b043d94-c3bc-4766-b109-9fc93264eb2d" providerId="ADAL" clId="{5A13CCCD-95CF-40A8-AB67-008B98AAD389}" dt="2022-12-02T11:13:26.694" v="430" actId="931"/>
          <ac:spMkLst>
            <pc:docMk/>
            <pc:sldMk cId="3656982854" sldId="788"/>
            <ac:spMk id="3" creationId="{94A6B9A9-9132-A1D8-470B-8BE1EBF376CF}"/>
          </ac:spMkLst>
        </pc:spChg>
        <pc:picChg chg="add mod">
          <ac:chgData name="Dr. Talal Saleh Alshihayb" userId="8b043d94-c3bc-4766-b109-9fc93264eb2d" providerId="ADAL" clId="{5A13CCCD-95CF-40A8-AB67-008B98AAD389}" dt="2022-12-02T11:13:42.794" v="462" actId="1076"/>
          <ac:picMkLst>
            <pc:docMk/>
            <pc:sldMk cId="3656982854" sldId="788"/>
            <ac:picMk id="5" creationId="{B0666A3B-8CAA-3E94-0758-B5C49D56C408}"/>
          </ac:picMkLst>
        </pc:picChg>
      </pc:sldChg>
      <pc:sldChg chg="modSp add mod">
        <pc:chgData name="Dr. Talal Saleh Alshihayb" userId="8b043d94-c3bc-4766-b109-9fc93264eb2d" providerId="ADAL" clId="{5A13CCCD-95CF-40A8-AB67-008B98AAD389}" dt="2022-12-02T11:48:13.045" v="1166" actId="20577"/>
        <pc:sldMkLst>
          <pc:docMk/>
          <pc:sldMk cId="1292963001" sldId="789"/>
        </pc:sldMkLst>
        <pc:spChg chg="mod">
          <ac:chgData name="Dr. Talal Saleh Alshihayb" userId="8b043d94-c3bc-4766-b109-9fc93264eb2d" providerId="ADAL" clId="{5A13CCCD-95CF-40A8-AB67-008B98AAD389}" dt="2022-12-02T11:48:13.045" v="1166" actId="20577"/>
          <ac:spMkLst>
            <pc:docMk/>
            <pc:sldMk cId="1292963001" sldId="789"/>
            <ac:spMk id="3" creationId="{547F3D97-555C-5613-024E-CCA34286D558}"/>
          </ac:spMkLst>
        </pc:spChg>
      </pc:sldChg>
      <pc:sldChg chg="modSp new del mod">
        <pc:chgData name="Dr. Talal Saleh Alshihayb" userId="8b043d94-c3bc-4766-b109-9fc93264eb2d" providerId="ADAL" clId="{5A13CCCD-95CF-40A8-AB67-008B98AAD389}" dt="2022-12-02T11:18:00.285" v="507" actId="2696"/>
        <pc:sldMkLst>
          <pc:docMk/>
          <pc:sldMk cId="3419882859" sldId="789"/>
        </pc:sldMkLst>
        <pc:spChg chg="mod">
          <ac:chgData name="Dr. Talal Saleh Alshihayb" userId="8b043d94-c3bc-4766-b109-9fc93264eb2d" providerId="ADAL" clId="{5A13CCCD-95CF-40A8-AB67-008B98AAD389}" dt="2022-12-02T11:17:56.364" v="506" actId="113"/>
          <ac:spMkLst>
            <pc:docMk/>
            <pc:sldMk cId="3419882859" sldId="789"/>
            <ac:spMk id="2" creationId="{E677D634-B804-D36E-D5E1-7CE1DEEE6CF5}"/>
          </ac:spMkLst>
        </pc:spChg>
        <pc:spChg chg="mod">
          <ac:chgData name="Dr. Talal Saleh Alshihayb" userId="8b043d94-c3bc-4766-b109-9fc93264eb2d" providerId="ADAL" clId="{5A13CCCD-95CF-40A8-AB67-008B98AAD389}" dt="2022-11-27T15:37:47.793" v="429" actId="20577"/>
          <ac:spMkLst>
            <pc:docMk/>
            <pc:sldMk cId="3419882859" sldId="789"/>
            <ac:spMk id="3" creationId="{547F3D97-555C-5613-024E-CCA34286D558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2T11:16:23.702" v="504" actId="1076"/>
        <pc:sldMkLst>
          <pc:docMk/>
          <pc:sldMk cId="2494729000" sldId="790"/>
        </pc:sldMkLst>
        <pc:spChg chg="mod">
          <ac:chgData name="Dr. Talal Saleh Alshihayb" userId="8b043d94-c3bc-4766-b109-9fc93264eb2d" providerId="ADAL" clId="{5A13CCCD-95CF-40A8-AB67-008B98AAD389}" dt="2022-12-02T11:16:04.060" v="501"/>
          <ac:spMkLst>
            <pc:docMk/>
            <pc:sldMk cId="2494729000" sldId="790"/>
            <ac:spMk id="2" creationId="{1C677208-A9EA-7033-7A0D-D344B2AF9EF1}"/>
          </ac:spMkLst>
        </pc:spChg>
        <pc:spChg chg="del">
          <ac:chgData name="Dr. Talal Saleh Alshihayb" userId="8b043d94-c3bc-4766-b109-9fc93264eb2d" providerId="ADAL" clId="{5A13CCCD-95CF-40A8-AB67-008B98AAD389}" dt="2022-12-02T11:16:07.412" v="502" actId="478"/>
          <ac:spMkLst>
            <pc:docMk/>
            <pc:sldMk cId="2494729000" sldId="790"/>
            <ac:spMk id="3" creationId="{F6D7096C-E1DB-F559-9477-21B9726737A5}"/>
          </ac:spMkLst>
        </pc:sp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4" creationId="{384B42F0-C05F-D08D-827E-479BCFA61355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5" creationId="{2FE30476-EE2A-3D15-42C2-AF188DF87166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6" creationId="{86BA2DC3-4F58-4A6F-A5BE-1F312A678A1D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7" creationId="{599DE8C8-C259-309B-A6EE-52DF561E532D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42:10.638" v="992" actId="1076"/>
        <pc:sldMkLst>
          <pc:docMk/>
          <pc:sldMk cId="1535227113" sldId="791"/>
        </pc:sldMkLst>
        <pc:spChg chg="mod">
          <ac:chgData name="Dr. Talal Saleh Alshihayb" userId="8b043d94-c3bc-4766-b109-9fc93264eb2d" providerId="ADAL" clId="{5A13CCCD-95CF-40A8-AB67-008B98AAD389}" dt="2022-12-02T11:19:06.756" v="523" actId="113"/>
          <ac:spMkLst>
            <pc:docMk/>
            <pc:sldMk cId="1535227113" sldId="791"/>
            <ac:spMk id="2" creationId="{CC370EA2-7E2A-0545-2216-FA8AB641B471}"/>
          </ac:spMkLst>
        </pc:spChg>
        <pc:spChg chg="del mod">
          <ac:chgData name="Dr. Talal Saleh Alshihayb" userId="8b043d94-c3bc-4766-b109-9fc93264eb2d" providerId="ADAL" clId="{5A13CCCD-95CF-40A8-AB67-008B98AAD389}" dt="2022-12-02T11:41:41.199" v="981" actId="478"/>
          <ac:spMkLst>
            <pc:docMk/>
            <pc:sldMk cId="1535227113" sldId="791"/>
            <ac:spMk id="3" creationId="{986575B4-14BB-5EFA-464B-2562DD8D05DC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8" creationId="{1F6577DE-07A2-5390-44AA-F7AD7840A669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9" creationId="{D03DFDB2-D143-91D4-34D2-5A52DA245460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10" creationId="{B68013C4-3D7B-F147-2224-E981FEB561D0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11" creationId="{FADCE1B2-0CAB-72DE-7874-512F9D296CFE}"/>
          </ac:spMkLst>
        </pc:spChg>
        <pc:spChg chg="add mod">
          <ac:chgData name="Dr. Talal Saleh Alshihayb" userId="8b043d94-c3bc-4766-b109-9fc93264eb2d" providerId="ADAL" clId="{5A13CCCD-95CF-40A8-AB67-008B98AAD389}" dt="2022-12-02T11:40:59.999" v="965" actId="1076"/>
          <ac:spMkLst>
            <pc:docMk/>
            <pc:sldMk cId="1535227113" sldId="791"/>
            <ac:spMk id="13" creationId="{6CF5442E-24CC-D4AD-31A8-074E7EBF0254}"/>
          </ac:spMkLst>
        </pc:spChg>
        <pc:spChg chg="add mod">
          <ac:chgData name="Dr. Talal Saleh Alshihayb" userId="8b043d94-c3bc-4766-b109-9fc93264eb2d" providerId="ADAL" clId="{5A13CCCD-95CF-40A8-AB67-008B98AAD389}" dt="2022-12-02T11:41:13.481" v="968" actId="1076"/>
          <ac:spMkLst>
            <pc:docMk/>
            <pc:sldMk cId="1535227113" sldId="791"/>
            <ac:spMk id="14" creationId="{7F3DF59D-5AC2-560A-A535-383A58E08A6F}"/>
          </ac:spMkLst>
        </pc:spChg>
        <pc:spChg chg="add mod">
          <ac:chgData name="Dr. Talal Saleh Alshihayb" userId="8b043d94-c3bc-4766-b109-9fc93264eb2d" providerId="ADAL" clId="{5A13CCCD-95CF-40A8-AB67-008B98AAD389}" dt="2022-12-02T11:42:10.638" v="992" actId="1076"/>
          <ac:spMkLst>
            <pc:docMk/>
            <pc:sldMk cId="1535227113" sldId="791"/>
            <ac:spMk id="15" creationId="{3B39CBDC-5F61-11A8-4B8A-D93137BFA758}"/>
          </ac:spMkLst>
        </pc:sp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4" creationId="{C825EB6A-89AB-1BF2-DCA6-AE6E4880DBCF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5" creationId="{91C3C420-A35E-B788-1A49-2E94B5123DF9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6" creationId="{A9D4CF52-303E-24E6-25AF-04E18C8A5843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7" creationId="{AEFA23BA-9500-54BB-6C95-B241C8962F79}"/>
          </ac:picMkLst>
        </pc:picChg>
        <pc:picChg chg="add del mod">
          <ac:chgData name="Dr. Talal Saleh Alshihayb" userId="8b043d94-c3bc-4766-b109-9fc93264eb2d" providerId="ADAL" clId="{5A13CCCD-95CF-40A8-AB67-008B98AAD389}" dt="2022-12-02T11:41:16.396" v="969" actId="1076"/>
          <ac:picMkLst>
            <pc:docMk/>
            <pc:sldMk cId="1535227113" sldId="791"/>
            <ac:picMk id="12" creationId="{057346B7-BCBB-443D-DF96-CEEDEFF5CCB1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35:51.508" v="849" actId="207"/>
        <pc:sldMkLst>
          <pc:docMk/>
          <pc:sldMk cId="529147369" sldId="792"/>
        </pc:sldMkLst>
        <pc:spChg chg="del mod">
          <ac:chgData name="Dr. Talal Saleh Alshihayb" userId="8b043d94-c3bc-4766-b109-9fc93264eb2d" providerId="ADAL" clId="{5A13CCCD-95CF-40A8-AB67-008B98AAD389}" dt="2022-12-02T11:29:28.903" v="765" actId="478"/>
          <ac:spMkLst>
            <pc:docMk/>
            <pc:sldMk cId="529147369" sldId="792"/>
            <ac:spMk id="2" creationId="{050158D0-3A3C-CFCB-D1AB-D3B59AA654A5}"/>
          </ac:spMkLst>
        </pc:spChg>
        <pc:spChg chg="del mod">
          <ac:chgData name="Dr. Talal Saleh Alshihayb" userId="8b043d94-c3bc-4766-b109-9fc93264eb2d" providerId="ADAL" clId="{5A13CCCD-95CF-40A8-AB67-008B98AAD389}" dt="2022-12-02T11:28:46.648" v="725" actId="478"/>
          <ac:spMkLst>
            <pc:docMk/>
            <pc:sldMk cId="529147369" sldId="792"/>
            <ac:spMk id="3" creationId="{F89E7994-3D18-B3EE-AE31-3FD668F21320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5" creationId="{D98BC2CB-C92B-58B6-A988-774F42DC25E2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6" creationId="{991FC330-2483-FD76-CB96-8A181FFA1DEC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7" creationId="{E2A0227B-2A75-7B4C-ABCC-3C01918FACB2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1" creationId="{AAE2D242-E9C5-C737-B38E-26C84AFD2EE5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2" creationId="{067122E0-626F-C0E0-46C2-1CD06EE59A6C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3" creationId="{6AE1C72F-B60F-A2F5-3657-D60B343FB40B}"/>
          </ac:spMkLst>
        </pc:spChg>
        <pc:spChg chg="add del mod">
          <ac:chgData name="Dr. Talal Saleh Alshihayb" userId="8b043d94-c3bc-4766-b109-9fc93264eb2d" providerId="ADAL" clId="{5A13CCCD-95CF-40A8-AB67-008B98AAD389}" dt="2022-12-02T11:29:30.272" v="766" actId="478"/>
          <ac:spMkLst>
            <pc:docMk/>
            <pc:sldMk cId="529147369" sldId="792"/>
            <ac:spMk id="19" creationId="{B25D7DEF-D873-4E56-8F59-5E6378802C56}"/>
          </ac:spMkLst>
        </pc:spChg>
        <pc:spChg chg="add mod">
          <ac:chgData name="Dr. Talal Saleh Alshihayb" userId="8b043d94-c3bc-4766-b109-9fc93264eb2d" providerId="ADAL" clId="{5A13CCCD-95CF-40A8-AB67-008B98AAD389}" dt="2022-12-02T11:32:35.515" v="820" actId="1076"/>
          <ac:spMkLst>
            <pc:docMk/>
            <pc:sldMk cId="529147369" sldId="792"/>
            <ac:spMk id="20" creationId="{E1A0AD41-4C5D-BF1C-03D2-A94EC1037BB6}"/>
          </ac:spMkLst>
        </pc:spChg>
        <pc:spChg chg="add mod">
          <ac:chgData name="Dr. Talal Saleh Alshihayb" userId="8b043d94-c3bc-4766-b109-9fc93264eb2d" providerId="ADAL" clId="{5A13CCCD-95CF-40A8-AB67-008B98AAD389}" dt="2022-12-02T11:32:38.532" v="821" actId="1076"/>
          <ac:spMkLst>
            <pc:docMk/>
            <pc:sldMk cId="529147369" sldId="792"/>
            <ac:spMk id="21" creationId="{5494B4A6-AD7C-97EA-2F80-12241BBCFF8A}"/>
          </ac:spMkLst>
        </pc:spChg>
        <pc:picChg chg="add del mod">
          <ac:chgData name="Dr. Talal Saleh Alshihayb" userId="8b043d94-c3bc-4766-b109-9fc93264eb2d" providerId="ADAL" clId="{5A13CCCD-95CF-40A8-AB67-008B98AAD389}" dt="2022-12-02T11:28:48.360" v="727"/>
          <ac:picMkLst>
            <pc:docMk/>
            <pc:sldMk cId="529147369" sldId="792"/>
            <ac:picMk id="4" creationId="{BB2368F8-005E-5689-7C62-637C963ABD8F}"/>
          </ac:picMkLst>
        </pc:picChg>
        <pc:picChg chg="add mod">
          <ac:chgData name="Dr. Talal Saleh Alshihayb" userId="8b043d94-c3bc-4766-b109-9fc93264eb2d" providerId="ADAL" clId="{5A13CCCD-95CF-40A8-AB67-008B98AAD389}" dt="2022-12-02T11:29:41.281" v="768" actId="1076"/>
          <ac:picMkLst>
            <pc:docMk/>
            <pc:sldMk cId="529147369" sldId="792"/>
            <ac:picMk id="10" creationId="{8DB3E5FA-339C-55FA-8B10-88D2D0BC3E96}"/>
          </ac:picMkLst>
        </pc:picChg>
        <pc:picChg chg="add del mod">
          <ac:chgData name="Dr. Talal Saleh Alshihayb" userId="8b043d94-c3bc-4766-b109-9fc93264eb2d" providerId="ADAL" clId="{5A13CCCD-95CF-40A8-AB67-008B98AAD389}" dt="2022-12-02T11:32:57.529" v="823" actId="931"/>
          <ac:picMkLst>
            <pc:docMk/>
            <pc:sldMk cId="529147369" sldId="792"/>
            <ac:picMk id="23" creationId="{E88B6467-139D-52F7-1862-FE4C4DE5438E}"/>
          </ac:picMkLst>
        </pc:picChg>
        <pc:picChg chg="add del mod">
          <ac:chgData name="Dr. Talal Saleh Alshihayb" userId="8b043d94-c3bc-4766-b109-9fc93264eb2d" providerId="ADAL" clId="{5A13CCCD-95CF-40A8-AB67-008B98AAD389}" dt="2022-12-02T11:33:49.576" v="827" actId="478"/>
          <ac:picMkLst>
            <pc:docMk/>
            <pc:sldMk cId="529147369" sldId="792"/>
            <ac:picMk id="25" creationId="{CF3EE0F4-C354-D414-3748-739DE03C73F8}"/>
          </ac:picMkLst>
        </pc:picChg>
        <pc:picChg chg="add mod">
          <ac:chgData name="Dr. Talal Saleh Alshihayb" userId="8b043d94-c3bc-4766-b109-9fc93264eb2d" providerId="ADAL" clId="{5A13CCCD-95CF-40A8-AB67-008B98AAD389}" dt="2022-12-02T11:35:48.093" v="848" actId="207"/>
          <ac:picMkLst>
            <pc:docMk/>
            <pc:sldMk cId="529147369" sldId="792"/>
            <ac:picMk id="27" creationId="{6F6FE62D-E3B6-588F-0EE1-EAC75F7595D3}"/>
          </ac:picMkLst>
        </pc:picChg>
        <pc:picChg chg="add mod">
          <ac:chgData name="Dr. Talal Saleh Alshihayb" userId="8b043d94-c3bc-4766-b109-9fc93264eb2d" providerId="ADAL" clId="{5A13CCCD-95CF-40A8-AB67-008B98AAD389}" dt="2022-12-02T11:35:51.508" v="849" actId="207"/>
          <ac:picMkLst>
            <pc:docMk/>
            <pc:sldMk cId="529147369" sldId="792"/>
            <ac:picMk id="29" creationId="{EDCD7B3A-1159-7B83-279C-C43BA8381F20}"/>
          </ac:picMkLst>
        </pc:picChg>
        <pc:cxnChg chg="add del mod">
          <ac:chgData name="Dr. Talal Saleh Alshihayb" userId="8b043d94-c3bc-4766-b109-9fc93264eb2d" providerId="ADAL" clId="{5A13CCCD-95CF-40A8-AB67-008B98AAD389}" dt="2022-12-02T11:28:48.360" v="727"/>
          <ac:cxnSpMkLst>
            <pc:docMk/>
            <pc:sldMk cId="529147369" sldId="792"/>
            <ac:cxnSpMk id="8" creationId="{3CA3D4C0-F437-7885-EBA6-6A09BFFDD341}"/>
          </ac:cxnSpMkLst>
        </pc:cxnChg>
        <pc:cxnChg chg="add del mod">
          <ac:chgData name="Dr. Talal Saleh Alshihayb" userId="8b043d94-c3bc-4766-b109-9fc93264eb2d" providerId="ADAL" clId="{5A13CCCD-95CF-40A8-AB67-008B98AAD389}" dt="2022-12-02T11:28:48.360" v="727"/>
          <ac:cxnSpMkLst>
            <pc:docMk/>
            <pc:sldMk cId="529147369" sldId="792"/>
            <ac:cxnSpMk id="9" creationId="{8F4AE5F0-E939-3522-913F-6F8674A0E321}"/>
          </ac:cxnSpMkLst>
        </pc:cxnChg>
        <pc:cxnChg chg="add mod">
          <ac:chgData name="Dr. Talal Saleh Alshihayb" userId="8b043d94-c3bc-4766-b109-9fc93264eb2d" providerId="ADAL" clId="{5A13CCCD-95CF-40A8-AB67-008B98AAD389}" dt="2022-12-02T11:29:37.565" v="767" actId="1076"/>
          <ac:cxnSpMkLst>
            <pc:docMk/>
            <pc:sldMk cId="529147369" sldId="792"/>
            <ac:cxnSpMk id="14" creationId="{BDC756FB-02B6-4F5D-9231-3195390FC31A}"/>
          </ac:cxnSpMkLst>
        </pc:cxnChg>
        <pc:cxnChg chg="add mod">
          <ac:chgData name="Dr. Talal Saleh Alshihayb" userId="8b043d94-c3bc-4766-b109-9fc93264eb2d" providerId="ADAL" clId="{5A13CCCD-95CF-40A8-AB67-008B98AAD389}" dt="2022-12-02T11:29:37.565" v="767" actId="1076"/>
          <ac:cxnSpMkLst>
            <pc:docMk/>
            <pc:sldMk cId="529147369" sldId="792"/>
            <ac:cxnSpMk id="15" creationId="{733ADC53-ED95-0300-2A0C-BD3E376C0613}"/>
          </ac:cxnSpMkLst>
        </pc:cxnChg>
      </pc:sldChg>
      <pc:sldChg chg="addSp delSp modSp add mod addAnim delAnim modAnim">
        <pc:chgData name="Dr. Talal Saleh Alshihayb" userId="8b043d94-c3bc-4766-b109-9fc93264eb2d" providerId="ADAL" clId="{5A13CCCD-95CF-40A8-AB67-008B98AAD389}" dt="2022-12-02T12:13:49.169" v="1913" actId="20577"/>
        <pc:sldMkLst>
          <pc:docMk/>
          <pc:sldMk cId="3456145139" sldId="793"/>
        </pc:sldMkLst>
        <pc:spChg chg="del mod">
          <ac:chgData name="Dr. Talal Saleh Alshihayb" userId="8b043d94-c3bc-4766-b109-9fc93264eb2d" providerId="ADAL" clId="{5A13CCCD-95CF-40A8-AB67-008B98AAD389}" dt="2022-12-02T11:42:26.898" v="997" actId="478"/>
          <ac:spMkLst>
            <pc:docMk/>
            <pc:sldMk cId="3456145139" sldId="793"/>
            <ac:spMk id="3" creationId="{986575B4-14BB-5EFA-464B-2562DD8D05DC}"/>
          </ac:spMkLst>
        </pc:spChg>
        <pc:spChg chg="add del mod">
          <ac:chgData name="Dr. Talal Saleh Alshihayb" userId="8b043d94-c3bc-4766-b109-9fc93264eb2d" providerId="ADAL" clId="{5A13CCCD-95CF-40A8-AB67-008B98AAD389}" dt="2022-12-02T12:13:40.285" v="1907" actId="20577"/>
          <ac:spMkLst>
            <pc:docMk/>
            <pc:sldMk cId="3456145139" sldId="793"/>
            <ac:spMk id="8" creationId="{1F6577DE-07A2-5390-44AA-F7AD7840A669}"/>
          </ac:spMkLst>
        </pc:spChg>
        <pc:spChg chg="add del mod">
          <ac:chgData name="Dr. Talal Saleh Alshihayb" userId="8b043d94-c3bc-4766-b109-9fc93264eb2d" providerId="ADAL" clId="{5A13CCCD-95CF-40A8-AB67-008B98AAD389}" dt="2022-12-02T12:13:49.169" v="1913" actId="20577"/>
          <ac:spMkLst>
            <pc:docMk/>
            <pc:sldMk cId="3456145139" sldId="793"/>
            <ac:spMk id="9" creationId="{D03DFDB2-D143-91D4-34D2-5A52DA245460}"/>
          </ac:spMkLst>
        </pc:spChg>
        <pc:spChg chg="add del mod">
          <ac:chgData name="Dr. Talal Saleh Alshihayb" userId="8b043d94-c3bc-4766-b109-9fc93264eb2d" providerId="ADAL" clId="{5A13CCCD-95CF-40A8-AB67-008B98AAD389}" dt="2022-12-02T12:13:45.007" v="1911" actId="20577"/>
          <ac:spMkLst>
            <pc:docMk/>
            <pc:sldMk cId="3456145139" sldId="793"/>
            <ac:spMk id="10" creationId="{B68013C4-3D7B-F147-2224-E981FEB561D0}"/>
          </ac:spMkLst>
        </pc:spChg>
        <pc:spChg chg="add del mod">
          <ac:chgData name="Dr. Talal Saleh Alshihayb" userId="8b043d94-c3bc-4766-b109-9fc93264eb2d" providerId="ADAL" clId="{5A13CCCD-95CF-40A8-AB67-008B98AAD389}" dt="2022-12-02T12:13:46.661" v="1912" actId="20577"/>
          <ac:spMkLst>
            <pc:docMk/>
            <pc:sldMk cId="3456145139" sldId="793"/>
            <ac:spMk id="11" creationId="{FADCE1B2-0CAB-72DE-7874-512F9D296CFE}"/>
          </ac:spMkLst>
        </pc:sp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4" creationId="{C825EB6A-89AB-1BF2-DCA6-AE6E4880DBCF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5" creationId="{91C3C420-A35E-B788-1A49-2E94B5123DF9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6" creationId="{A9D4CF52-303E-24E6-25AF-04E18C8A5843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7" creationId="{AEFA23BA-9500-54BB-6C95-B241C8962F79}"/>
          </ac:picMkLst>
        </pc:picChg>
        <pc:picChg chg="del">
          <ac:chgData name="Dr. Talal Saleh Alshihayb" userId="8b043d94-c3bc-4766-b109-9fc93264eb2d" providerId="ADAL" clId="{5A13CCCD-95CF-40A8-AB67-008B98AAD389}" dt="2022-12-02T11:42:19.473" v="993" actId="478"/>
          <ac:picMkLst>
            <pc:docMk/>
            <pc:sldMk cId="3456145139" sldId="793"/>
            <ac:picMk id="12" creationId="{057346B7-BCBB-443D-DF96-CEEDEFF5CCB1}"/>
          </ac:picMkLst>
        </pc:picChg>
        <pc:picChg chg="add mod">
          <ac:chgData name="Dr. Talal Saleh Alshihayb" userId="8b043d94-c3bc-4766-b109-9fc93264eb2d" providerId="ADAL" clId="{5A13CCCD-95CF-40A8-AB67-008B98AAD389}" dt="2022-12-02T11:43:36.638" v="1000" actId="1076"/>
          <ac:picMkLst>
            <pc:docMk/>
            <pc:sldMk cId="3456145139" sldId="793"/>
            <ac:picMk id="13" creationId="{47063E61-EABF-4FCF-FB34-6D84C3BD4019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46:29.538" v="1075" actId="1076"/>
        <pc:sldMkLst>
          <pc:docMk/>
          <pc:sldMk cId="1704938271" sldId="794"/>
        </pc:sldMkLst>
        <pc:spChg chg="mod">
          <ac:chgData name="Dr. Talal Saleh Alshihayb" userId="8b043d94-c3bc-4766-b109-9fc93264eb2d" providerId="ADAL" clId="{5A13CCCD-95CF-40A8-AB67-008B98AAD389}" dt="2022-12-02T11:45:29.993" v="1018"/>
          <ac:spMkLst>
            <pc:docMk/>
            <pc:sldMk cId="1704938271" sldId="794"/>
            <ac:spMk id="2" creationId="{B9E1D69D-58FA-69E4-6439-5AEB298C78FE}"/>
          </ac:spMkLst>
        </pc:spChg>
        <pc:spChg chg="del mod">
          <ac:chgData name="Dr. Talal Saleh Alshihayb" userId="8b043d94-c3bc-4766-b109-9fc93264eb2d" providerId="ADAL" clId="{5A13CCCD-95CF-40A8-AB67-008B98AAD389}" dt="2022-12-02T11:45:50.627" v="1063" actId="478"/>
          <ac:spMkLst>
            <pc:docMk/>
            <pc:sldMk cId="1704938271" sldId="794"/>
            <ac:spMk id="3" creationId="{D666784B-ADE4-1E2A-2819-B0556EED03EA}"/>
          </ac:spMkLst>
        </pc:spChg>
        <pc:spChg chg="add mod">
          <ac:chgData name="Dr. Talal Saleh Alshihayb" userId="8b043d94-c3bc-4766-b109-9fc93264eb2d" providerId="ADAL" clId="{5A13CCCD-95CF-40A8-AB67-008B98AAD389}" dt="2022-12-02T11:46:29.538" v="1075" actId="1076"/>
          <ac:spMkLst>
            <pc:docMk/>
            <pc:sldMk cId="1704938271" sldId="794"/>
            <ac:spMk id="5" creationId="{8368DA33-87BC-6311-5CB6-0F9C56B0B47C}"/>
          </ac:spMkLst>
        </pc:spChg>
      </pc:sldChg>
      <pc:sldChg chg="modSp new del mod">
        <pc:chgData name="Dr. Talal Saleh Alshihayb" userId="8b043d94-c3bc-4766-b109-9fc93264eb2d" providerId="ADAL" clId="{5A13CCCD-95CF-40A8-AB67-008B98AAD389}" dt="2022-12-02T12:16:43.718" v="1963" actId="47"/>
        <pc:sldMkLst>
          <pc:docMk/>
          <pc:sldMk cId="2644853592" sldId="795"/>
        </pc:sldMkLst>
        <pc:spChg chg="mod">
          <ac:chgData name="Dr. Talal Saleh Alshihayb" userId="8b043d94-c3bc-4766-b109-9fc93264eb2d" providerId="ADAL" clId="{5A13CCCD-95CF-40A8-AB67-008B98AAD389}" dt="2022-12-02T12:11:37.155" v="1776" actId="113"/>
          <ac:spMkLst>
            <pc:docMk/>
            <pc:sldMk cId="2644853592" sldId="795"/>
            <ac:spMk id="2" creationId="{41819DAE-CFA8-37C6-80E5-BBC7039A1463}"/>
          </ac:spMkLst>
        </pc:spChg>
        <pc:spChg chg="mod">
          <ac:chgData name="Dr. Talal Saleh Alshihayb" userId="8b043d94-c3bc-4766-b109-9fc93264eb2d" providerId="ADAL" clId="{5A13CCCD-95CF-40A8-AB67-008B98AAD389}" dt="2022-12-02T12:14:15.354" v="1920" actId="20577"/>
          <ac:spMkLst>
            <pc:docMk/>
            <pc:sldMk cId="2644853592" sldId="795"/>
            <ac:spMk id="3" creationId="{96A76F1D-ADE5-9889-7458-7E96D997E7EB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3T10:04:26.141" v="3730" actId="207"/>
        <pc:sldMkLst>
          <pc:docMk/>
          <pc:sldMk cId="4095476455" sldId="796"/>
        </pc:sldMkLst>
        <pc:spChg chg="mod">
          <ac:chgData name="Dr. Talal Saleh Alshihayb" userId="8b043d94-c3bc-4766-b109-9fc93264eb2d" providerId="ADAL" clId="{5A13CCCD-95CF-40A8-AB67-008B98AAD389}" dt="2022-12-02T12:34:31.075" v="2255" actId="20577"/>
          <ac:spMkLst>
            <pc:docMk/>
            <pc:sldMk cId="4095476455" sldId="796"/>
            <ac:spMk id="2" creationId="{736FF577-4537-D2A8-AE49-17BD6CFFA33C}"/>
          </ac:spMkLst>
        </pc:spChg>
        <pc:spChg chg="mod">
          <ac:chgData name="Dr. Talal Saleh Alshihayb" userId="8b043d94-c3bc-4766-b109-9fc93264eb2d" providerId="ADAL" clId="{5A13CCCD-95CF-40A8-AB67-008B98AAD389}" dt="2022-12-03T07:27:03.672" v="2711" actId="20577"/>
          <ac:spMkLst>
            <pc:docMk/>
            <pc:sldMk cId="4095476455" sldId="796"/>
            <ac:spMk id="3" creationId="{CD43C228-FF68-753A-5711-2DF63F50677A}"/>
          </ac:spMkLst>
        </pc:spChg>
        <pc:spChg chg="add del mod">
          <ac:chgData name="Dr. Talal Saleh Alshihayb" userId="8b043d94-c3bc-4766-b109-9fc93264eb2d" providerId="ADAL" clId="{5A13CCCD-95CF-40A8-AB67-008B98AAD389}" dt="2022-12-03T07:54:41.386" v="3254" actId="478"/>
          <ac:spMkLst>
            <pc:docMk/>
            <pc:sldMk cId="4095476455" sldId="796"/>
            <ac:spMk id="4" creationId="{A929A34B-20D9-ECF6-EA6E-E2F0A9AD3E37}"/>
          </ac:spMkLst>
        </pc:spChg>
        <pc:spChg chg="add mod">
          <ac:chgData name="Dr. Talal Saleh Alshihayb" userId="8b043d94-c3bc-4766-b109-9fc93264eb2d" providerId="ADAL" clId="{5A13CCCD-95CF-40A8-AB67-008B98AAD389}" dt="2022-12-03T10:04:26.141" v="3730" actId="207"/>
          <ac:spMkLst>
            <pc:docMk/>
            <pc:sldMk cId="4095476455" sldId="796"/>
            <ac:spMk id="5" creationId="{83780EE4-EAD6-7210-74EE-A784B0FC22EA}"/>
          </ac:spMkLst>
        </pc:spChg>
      </pc:sldChg>
      <pc:sldChg chg="new del">
        <pc:chgData name="Dr. Talal Saleh Alshihayb" userId="8b043d94-c3bc-4766-b109-9fc93264eb2d" providerId="ADAL" clId="{5A13CCCD-95CF-40A8-AB67-008B98AAD389}" dt="2022-12-03T07:37:23.048" v="2916" actId="47"/>
        <pc:sldMkLst>
          <pc:docMk/>
          <pc:sldMk cId="1223556803" sldId="797"/>
        </pc:sldMkLst>
      </pc:sldChg>
      <pc:sldChg chg="addSp delSp modSp new mod modAnim">
        <pc:chgData name="Dr. Talal Saleh Alshihayb" userId="8b043d94-c3bc-4766-b109-9fc93264eb2d" providerId="ADAL" clId="{5A13CCCD-95CF-40A8-AB67-008B98AAD389}" dt="2022-12-03T11:28:33.907" v="3998"/>
        <pc:sldMkLst>
          <pc:docMk/>
          <pc:sldMk cId="532241575" sldId="798"/>
        </pc:sldMkLst>
        <pc:spChg chg="del">
          <ac:chgData name="Dr. Talal Saleh Alshihayb" userId="8b043d94-c3bc-4766-b109-9fc93264eb2d" providerId="ADAL" clId="{5A13CCCD-95CF-40A8-AB67-008B98AAD389}" dt="2022-12-03T07:42:42.250" v="2958" actId="478"/>
          <ac:spMkLst>
            <pc:docMk/>
            <pc:sldMk cId="532241575" sldId="798"/>
            <ac:spMk id="2" creationId="{230C07F1-4B94-76AA-507B-E110DB9C7CC6}"/>
          </ac:spMkLst>
        </pc:spChg>
        <pc:spChg chg="del">
          <ac:chgData name="Dr. Talal Saleh Alshihayb" userId="8b043d94-c3bc-4766-b109-9fc93264eb2d" providerId="ADAL" clId="{5A13CCCD-95CF-40A8-AB67-008B98AAD389}" dt="2022-12-03T07:42:40.801" v="2957" actId="478"/>
          <ac:spMkLst>
            <pc:docMk/>
            <pc:sldMk cId="532241575" sldId="798"/>
            <ac:spMk id="3" creationId="{D3935A53-735F-1904-BEDB-5ED99D118053}"/>
          </ac:spMkLst>
        </pc:spChg>
        <pc:spChg chg="add del mod">
          <ac:chgData name="Dr. Talal Saleh Alshihayb" userId="8b043d94-c3bc-4766-b109-9fc93264eb2d" providerId="ADAL" clId="{5A13CCCD-95CF-40A8-AB67-008B98AAD389}" dt="2022-12-03T07:52:24.961" v="3100" actId="478"/>
          <ac:spMkLst>
            <pc:docMk/>
            <pc:sldMk cId="532241575" sldId="798"/>
            <ac:spMk id="4" creationId="{F32489A7-8296-6D27-AB1D-4C05D10CF74D}"/>
          </ac:spMkLst>
        </pc:spChg>
        <pc:spChg chg="add del mod">
          <ac:chgData name="Dr. Talal Saleh Alshihayb" userId="8b043d94-c3bc-4766-b109-9fc93264eb2d" providerId="ADAL" clId="{5A13CCCD-95CF-40A8-AB67-008B98AAD389}" dt="2022-12-03T07:54:26.514" v="3253" actId="21"/>
          <ac:spMkLst>
            <pc:docMk/>
            <pc:sldMk cId="532241575" sldId="798"/>
            <ac:spMk id="5" creationId="{BC0FB1C1-B531-4C53-9BCB-98205A0973E9}"/>
          </ac:spMkLst>
        </pc:spChg>
        <pc:spChg chg="add mod">
          <ac:chgData name="Dr. Talal Saleh Alshihayb" userId="8b043d94-c3bc-4766-b109-9fc93264eb2d" providerId="ADAL" clId="{5A13CCCD-95CF-40A8-AB67-008B98AAD389}" dt="2022-12-03T11:12:38.338" v="3884" actId="1582"/>
          <ac:spMkLst>
            <pc:docMk/>
            <pc:sldMk cId="532241575" sldId="798"/>
            <ac:spMk id="8" creationId="{0ECF5B88-B919-795D-FE42-96DD5009185C}"/>
          </ac:spMkLst>
        </pc:spChg>
        <pc:spChg chg="add mod">
          <ac:chgData name="Dr. Talal Saleh Alshihayb" userId="8b043d94-c3bc-4766-b109-9fc93264eb2d" providerId="ADAL" clId="{5A13CCCD-95CF-40A8-AB67-008B98AAD389}" dt="2022-12-03T11:28:03.620" v="3995" actId="14100"/>
          <ac:spMkLst>
            <pc:docMk/>
            <pc:sldMk cId="532241575" sldId="798"/>
            <ac:spMk id="14" creationId="{27263D4F-62F8-2561-55D6-3419E33E38E2}"/>
          </ac:spMkLst>
        </pc:spChg>
        <pc:spChg chg="add mod">
          <ac:chgData name="Dr. Talal Saleh Alshihayb" userId="8b043d94-c3bc-4766-b109-9fc93264eb2d" providerId="ADAL" clId="{5A13CCCD-95CF-40A8-AB67-008B98AAD389}" dt="2022-12-03T11:27:26.999" v="3956" actId="1076"/>
          <ac:spMkLst>
            <pc:docMk/>
            <pc:sldMk cId="532241575" sldId="798"/>
            <ac:spMk id="15" creationId="{EAFC74E2-B1CD-D206-BF11-83E0310A402C}"/>
          </ac:spMkLst>
        </pc:spChg>
        <pc:picChg chg="add mod">
          <ac:chgData name="Dr. Talal Saleh Alshihayb" userId="8b043d94-c3bc-4766-b109-9fc93264eb2d" providerId="ADAL" clId="{5A13CCCD-95CF-40A8-AB67-008B98AAD389}" dt="2022-12-03T11:11:21.020" v="3881" actId="27614"/>
          <ac:picMkLst>
            <pc:docMk/>
            <pc:sldMk cId="532241575" sldId="798"/>
            <ac:picMk id="7" creationId="{657341B8-575C-4B89-A592-71A97E1B14BF}"/>
          </ac:picMkLst>
        </pc:picChg>
        <pc:cxnChg chg="add mod">
          <ac:chgData name="Dr. Talal Saleh Alshihayb" userId="8b043d94-c3bc-4766-b109-9fc93264eb2d" providerId="ADAL" clId="{5A13CCCD-95CF-40A8-AB67-008B98AAD389}" dt="2022-12-03T11:28:07.219" v="3996" actId="14100"/>
          <ac:cxnSpMkLst>
            <pc:docMk/>
            <pc:sldMk cId="532241575" sldId="798"/>
            <ac:cxnSpMk id="10" creationId="{0ACC57F4-DFF9-EA4F-6689-ADFDA14C8BBF}"/>
          </ac:cxnSpMkLst>
        </pc:cxnChg>
        <pc:cxnChg chg="add mod">
          <ac:chgData name="Dr. Talal Saleh Alshihayb" userId="8b043d94-c3bc-4766-b109-9fc93264eb2d" providerId="ADAL" clId="{5A13CCCD-95CF-40A8-AB67-008B98AAD389}" dt="2022-12-03T11:27:24.284" v="3955" actId="14100"/>
          <ac:cxnSpMkLst>
            <pc:docMk/>
            <pc:sldMk cId="532241575" sldId="798"/>
            <ac:cxnSpMk id="11" creationId="{87FBD53B-B286-A6C3-7745-F871BD21481E}"/>
          </ac:cxnSpMkLst>
        </pc:cxnChg>
      </pc:sldChg>
      <pc:sldChg chg="addSp delSp modSp new mod">
        <pc:chgData name="Dr. Talal Saleh Alshihayb" userId="8b043d94-c3bc-4766-b109-9fc93264eb2d" providerId="ADAL" clId="{5A13CCCD-95CF-40A8-AB67-008B98AAD389}" dt="2022-12-02T11:49:59.083" v="1325" actId="1076"/>
        <pc:sldMkLst>
          <pc:docMk/>
          <pc:sldMk cId="4231939564" sldId="799"/>
        </pc:sldMkLst>
        <pc:spChg chg="del mod">
          <ac:chgData name="Dr. Talal Saleh Alshihayb" userId="8b043d94-c3bc-4766-b109-9fc93264eb2d" providerId="ADAL" clId="{5A13CCCD-95CF-40A8-AB67-008B98AAD389}" dt="2022-12-02T11:49:53.735" v="1323" actId="478"/>
          <ac:spMkLst>
            <pc:docMk/>
            <pc:sldMk cId="4231939564" sldId="799"/>
            <ac:spMk id="2" creationId="{83CC6C62-C584-1AB4-8014-7AB9F2399CCD}"/>
          </ac:spMkLst>
        </pc:spChg>
        <pc:spChg chg="del mod">
          <ac:chgData name="Dr. Talal Saleh Alshihayb" userId="8b043d94-c3bc-4766-b109-9fc93264eb2d" providerId="ADAL" clId="{5A13CCCD-95CF-40A8-AB67-008B98AAD389}" dt="2022-12-02T11:49:55.042" v="1324" actId="478"/>
          <ac:spMkLst>
            <pc:docMk/>
            <pc:sldMk cId="4231939564" sldId="799"/>
            <ac:spMk id="3" creationId="{68F4A4F7-67D2-9BA2-70FE-01A4FF964295}"/>
          </ac:spMkLst>
        </pc:spChg>
        <pc:spChg chg="add mod">
          <ac:chgData name="Dr. Talal Saleh Alshihayb" userId="8b043d94-c3bc-4766-b109-9fc93264eb2d" providerId="ADAL" clId="{5A13CCCD-95CF-40A8-AB67-008B98AAD389}" dt="2022-12-02T11:49:59.083" v="1325" actId="1076"/>
          <ac:spMkLst>
            <pc:docMk/>
            <pc:sldMk cId="4231939564" sldId="799"/>
            <ac:spMk id="5" creationId="{8184054E-879D-38EF-78D6-221A19D0E012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0:16.277" v="1332" actId="12"/>
        <pc:sldMkLst>
          <pc:docMk/>
          <pc:sldMk cId="3112973822" sldId="800"/>
        </pc:sldMkLst>
        <pc:spChg chg="mod">
          <ac:chgData name="Dr. Talal Saleh Alshihayb" userId="8b043d94-c3bc-4766-b109-9fc93264eb2d" providerId="ADAL" clId="{5A13CCCD-95CF-40A8-AB67-008B98AAD389}" dt="2022-12-02T11:50:09.658" v="1329" actId="113"/>
          <ac:spMkLst>
            <pc:docMk/>
            <pc:sldMk cId="3112973822" sldId="800"/>
            <ac:spMk id="2" creationId="{83CC6C62-C584-1AB4-8014-7AB9F2399CCD}"/>
          </ac:spMkLst>
        </pc:spChg>
        <pc:spChg chg="mod">
          <ac:chgData name="Dr. Talal Saleh Alshihayb" userId="8b043d94-c3bc-4766-b109-9fc93264eb2d" providerId="ADAL" clId="{5A13CCCD-95CF-40A8-AB67-008B98AAD389}" dt="2022-12-02T11:50:16.277" v="1332" actId="12"/>
          <ac:spMkLst>
            <pc:docMk/>
            <pc:sldMk cId="3112973822" sldId="800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4:54.795" v="1598" actId="20577"/>
        <pc:sldMkLst>
          <pc:docMk/>
          <pc:sldMk cId="2661372421" sldId="801"/>
        </pc:sldMkLst>
        <pc:spChg chg="mod">
          <ac:chgData name="Dr. Talal Saleh Alshihayb" userId="8b043d94-c3bc-4766-b109-9fc93264eb2d" providerId="ADAL" clId="{5A13CCCD-95CF-40A8-AB67-008B98AAD389}" dt="2022-12-02T11:54:54.795" v="1598" actId="20577"/>
          <ac:spMkLst>
            <pc:docMk/>
            <pc:sldMk cId="2661372421" sldId="801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1:20.431" v="1418" actId="20577"/>
        <pc:sldMkLst>
          <pc:docMk/>
          <pc:sldMk cId="1462004251" sldId="802"/>
        </pc:sldMkLst>
        <pc:spChg chg="mod">
          <ac:chgData name="Dr. Talal Saleh Alshihayb" userId="8b043d94-c3bc-4766-b109-9fc93264eb2d" providerId="ADAL" clId="{5A13CCCD-95CF-40A8-AB67-008B98AAD389}" dt="2022-12-02T11:51:20.431" v="1418" actId="20577"/>
          <ac:spMkLst>
            <pc:docMk/>
            <pc:sldMk cId="1462004251" sldId="802"/>
            <ac:spMk id="3" creationId="{68F4A4F7-67D2-9BA2-70FE-01A4FF964295}"/>
          </ac:spMkLst>
        </pc:spChg>
      </pc:sldChg>
      <pc:sldChg chg="new del">
        <pc:chgData name="Dr. Talal Saleh Alshihayb" userId="8b043d94-c3bc-4766-b109-9fc93264eb2d" providerId="ADAL" clId="{5A13CCCD-95CF-40A8-AB67-008B98AAD389}" dt="2022-12-02T11:55:53.471" v="1651" actId="47"/>
        <pc:sldMkLst>
          <pc:docMk/>
          <pc:sldMk cId="624520148" sldId="803"/>
        </pc:sldMkLst>
      </pc:sldChg>
      <pc:sldChg chg="modSp add mod">
        <pc:chgData name="Dr. Talal Saleh Alshihayb" userId="8b043d94-c3bc-4766-b109-9fc93264eb2d" providerId="ADAL" clId="{5A13CCCD-95CF-40A8-AB67-008B98AAD389}" dt="2022-12-02T11:52:29.011" v="1520" actId="20577"/>
        <pc:sldMkLst>
          <pc:docMk/>
          <pc:sldMk cId="104000232" sldId="804"/>
        </pc:sldMkLst>
        <pc:spChg chg="mod">
          <ac:chgData name="Dr. Talal Saleh Alshihayb" userId="8b043d94-c3bc-4766-b109-9fc93264eb2d" providerId="ADAL" clId="{5A13CCCD-95CF-40A8-AB67-008B98AAD389}" dt="2022-12-02T11:52:29.011" v="1520" actId="20577"/>
          <ac:spMkLst>
            <pc:docMk/>
            <pc:sldMk cId="104000232" sldId="804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3:01.796" v="1595" actId="20577"/>
        <pc:sldMkLst>
          <pc:docMk/>
          <pc:sldMk cId="3061111861" sldId="805"/>
        </pc:sldMkLst>
        <pc:spChg chg="mod">
          <ac:chgData name="Dr. Talal Saleh Alshihayb" userId="8b043d94-c3bc-4766-b109-9fc93264eb2d" providerId="ADAL" clId="{5A13CCCD-95CF-40A8-AB67-008B98AAD389}" dt="2022-12-02T11:53:01.796" v="1595" actId="20577"/>
          <ac:spMkLst>
            <pc:docMk/>
            <pc:sldMk cId="3061111861" sldId="805"/>
            <ac:spMk id="3" creationId="{68F4A4F7-67D2-9BA2-70FE-01A4FF964295}"/>
          </ac:spMkLst>
        </pc:spChg>
      </pc:sldChg>
      <pc:sldChg chg="add">
        <pc:chgData name="Dr. Talal Saleh Alshihayb" userId="8b043d94-c3bc-4766-b109-9fc93264eb2d" providerId="ADAL" clId="{5A13CCCD-95CF-40A8-AB67-008B98AAD389}" dt="2022-12-02T11:53:53.232" v="1596"/>
        <pc:sldMkLst>
          <pc:docMk/>
          <pc:sldMk cId="3209586475" sldId="806"/>
        </pc:sldMkLst>
      </pc:sldChg>
      <pc:sldChg chg="modSp add mod">
        <pc:chgData name="Dr. Talal Saleh Alshihayb" userId="8b043d94-c3bc-4766-b109-9fc93264eb2d" providerId="ADAL" clId="{5A13CCCD-95CF-40A8-AB67-008B98AAD389}" dt="2022-12-02T11:55:49.110" v="1649" actId="20577"/>
        <pc:sldMkLst>
          <pc:docMk/>
          <pc:sldMk cId="606376509" sldId="807"/>
        </pc:sldMkLst>
        <pc:spChg chg="mod">
          <ac:chgData name="Dr. Talal Saleh Alshihayb" userId="8b043d94-c3bc-4766-b109-9fc93264eb2d" providerId="ADAL" clId="{5A13CCCD-95CF-40A8-AB67-008B98AAD389}" dt="2022-12-02T11:55:49.110" v="1649" actId="20577"/>
          <ac:spMkLst>
            <pc:docMk/>
            <pc:sldMk cId="606376509" sldId="807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8:19.811" v="1698" actId="20577"/>
        <pc:sldMkLst>
          <pc:docMk/>
          <pc:sldMk cId="4100121102" sldId="808"/>
        </pc:sldMkLst>
        <pc:spChg chg="mod">
          <ac:chgData name="Dr. Talal Saleh Alshihayb" userId="8b043d94-c3bc-4766-b109-9fc93264eb2d" providerId="ADAL" clId="{5A13CCCD-95CF-40A8-AB67-008B98AAD389}" dt="2022-12-02T11:58:19.811" v="1698" actId="20577"/>
          <ac:spMkLst>
            <pc:docMk/>
            <pc:sldMk cId="4100121102" sldId="808"/>
            <ac:spMk id="3" creationId="{68F4A4F7-67D2-9BA2-70FE-01A4FF964295}"/>
          </ac:spMkLst>
        </pc:spChg>
      </pc:sldChg>
      <pc:sldChg chg="addSp modSp add mod modAnim">
        <pc:chgData name="Dr. Talal Saleh Alshihayb" userId="8b043d94-c3bc-4766-b109-9fc93264eb2d" providerId="ADAL" clId="{5A13CCCD-95CF-40A8-AB67-008B98AAD389}" dt="2022-12-02T12:16:48.576" v="1964"/>
        <pc:sldMkLst>
          <pc:docMk/>
          <pc:sldMk cId="3854411481" sldId="809"/>
        </pc:sldMkLst>
        <pc:spChg chg="add mod">
          <ac:chgData name="Dr. Talal Saleh Alshihayb" userId="8b043d94-c3bc-4766-b109-9fc93264eb2d" providerId="ADAL" clId="{5A13CCCD-95CF-40A8-AB67-008B98AAD389}" dt="2022-12-02T12:15:15.615" v="1951" actId="207"/>
          <ac:spMkLst>
            <pc:docMk/>
            <pc:sldMk cId="3854411481" sldId="809"/>
            <ac:spMk id="4" creationId="{545E85B4-F4EF-80B4-BB6F-9A175AC88914}"/>
          </ac:spMkLst>
        </pc:spChg>
        <pc:spChg chg="add mod">
          <ac:chgData name="Dr. Talal Saleh Alshihayb" userId="8b043d94-c3bc-4766-b109-9fc93264eb2d" providerId="ADAL" clId="{5A13CCCD-95CF-40A8-AB67-008B98AAD389}" dt="2022-12-02T12:15:21.805" v="1954" actId="20577"/>
          <ac:spMkLst>
            <pc:docMk/>
            <pc:sldMk cId="3854411481" sldId="809"/>
            <ac:spMk id="5" creationId="{188EFC52-A52C-AC39-EDB6-97174AC2DF09}"/>
          </ac:spMkLst>
        </pc:spChg>
        <pc:spChg chg="add mod">
          <ac:chgData name="Dr. Talal Saleh Alshihayb" userId="8b043d94-c3bc-4766-b109-9fc93264eb2d" providerId="ADAL" clId="{5A13CCCD-95CF-40A8-AB67-008B98AAD389}" dt="2022-12-02T12:15:38.864" v="1959" actId="113"/>
          <ac:spMkLst>
            <pc:docMk/>
            <pc:sldMk cId="3854411481" sldId="809"/>
            <ac:spMk id="6" creationId="{E50965AD-D0F0-9364-2479-15603005BDF8}"/>
          </ac:spMkLst>
        </pc:spChg>
        <pc:spChg chg="add mod">
          <ac:chgData name="Dr. Talal Saleh Alshihayb" userId="8b043d94-c3bc-4766-b109-9fc93264eb2d" providerId="ADAL" clId="{5A13CCCD-95CF-40A8-AB67-008B98AAD389}" dt="2022-12-02T12:15:47.308" v="1962" actId="207"/>
          <ac:spMkLst>
            <pc:docMk/>
            <pc:sldMk cId="3854411481" sldId="809"/>
            <ac:spMk id="7" creationId="{1DF73575-95B2-5EFF-6AA1-A331AE1AA11A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2T12:31:18.872" v="2245" actId="1076"/>
        <pc:sldMkLst>
          <pc:docMk/>
          <pc:sldMk cId="630641161" sldId="810"/>
        </pc:sldMkLst>
        <pc:spChg chg="del mod">
          <ac:chgData name="Dr. Talal Saleh Alshihayb" userId="8b043d94-c3bc-4766-b109-9fc93264eb2d" providerId="ADAL" clId="{5A13CCCD-95CF-40A8-AB67-008B98AAD389}" dt="2022-12-02T12:29:26.922" v="2226" actId="478"/>
          <ac:spMkLst>
            <pc:docMk/>
            <pc:sldMk cId="630641161" sldId="810"/>
            <ac:spMk id="3" creationId="{96A76F1D-ADE5-9889-7458-7E96D997E7EB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4" creationId="{545E85B4-F4EF-80B4-BB6F-9A175AC88914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5" creationId="{188EFC52-A52C-AC39-EDB6-97174AC2DF09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6" creationId="{E50965AD-D0F0-9364-2479-15603005BDF8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7" creationId="{1DF73575-95B2-5EFF-6AA1-A331AE1AA11A}"/>
          </ac:spMkLst>
        </pc:spChg>
        <pc:spChg chg="add mod">
          <ac:chgData name="Dr. Talal Saleh Alshihayb" userId="8b043d94-c3bc-4766-b109-9fc93264eb2d" providerId="ADAL" clId="{5A13CCCD-95CF-40A8-AB67-008B98AAD389}" dt="2022-12-02T12:31:12.870" v="2244" actId="1076"/>
          <ac:spMkLst>
            <pc:docMk/>
            <pc:sldMk cId="630641161" sldId="810"/>
            <ac:spMk id="9" creationId="{5FE7DD4E-C2D8-B082-9B37-C9A619B6FE56}"/>
          </ac:spMkLst>
        </pc:spChg>
        <pc:spChg chg="add mod">
          <ac:chgData name="Dr. Talal Saleh Alshihayb" userId="8b043d94-c3bc-4766-b109-9fc93264eb2d" providerId="ADAL" clId="{5A13CCCD-95CF-40A8-AB67-008B98AAD389}" dt="2022-12-02T12:31:18.872" v="2245" actId="1076"/>
          <ac:spMkLst>
            <pc:docMk/>
            <pc:sldMk cId="630641161" sldId="810"/>
            <ac:spMk id="10" creationId="{40C17A7E-4338-710E-BEA4-BF6061FB1F6A}"/>
          </ac:spMkLst>
        </pc:spChg>
        <pc:spChg chg="add del mod">
          <ac:chgData name="Dr. Talal Saleh Alshihayb" userId="8b043d94-c3bc-4766-b109-9fc93264eb2d" providerId="ADAL" clId="{5A13CCCD-95CF-40A8-AB67-008B98AAD389}" dt="2022-12-02T12:29:28.986" v="2227" actId="478"/>
          <ac:spMkLst>
            <pc:docMk/>
            <pc:sldMk cId="630641161" sldId="810"/>
            <ac:spMk id="13" creationId="{2574EF39-08F7-E10D-6CCC-2B1F46F97E6B}"/>
          </ac:spMkLst>
        </pc:spChg>
        <pc:graphicFrameChg chg="add mod modGraphic">
          <ac:chgData name="Dr. Talal Saleh Alshihayb" userId="8b043d94-c3bc-4766-b109-9fc93264eb2d" providerId="ADAL" clId="{5A13CCCD-95CF-40A8-AB67-008B98AAD389}" dt="2022-12-02T12:30:51.261" v="2243" actId="207"/>
          <ac:graphicFrameMkLst>
            <pc:docMk/>
            <pc:sldMk cId="630641161" sldId="810"/>
            <ac:graphicFrameMk id="8" creationId="{8460CF39-E951-88B4-2EF6-B943490A7508}"/>
          </ac:graphicFrameMkLst>
        </pc:graphicFrameChg>
        <pc:graphicFrameChg chg="add mod">
          <ac:chgData name="Dr. Talal Saleh Alshihayb" userId="8b043d94-c3bc-4766-b109-9fc93264eb2d" providerId="ADAL" clId="{5A13CCCD-95CF-40A8-AB67-008B98AAD389}" dt="2022-12-02T12:30:15.628" v="2239" actId="1076"/>
          <ac:graphicFrameMkLst>
            <pc:docMk/>
            <pc:sldMk cId="630641161" sldId="810"/>
            <ac:graphicFrameMk id="11" creationId="{2862C1CA-49D6-E13E-7B82-A26706DD0451}"/>
          </ac:graphicFrameMkLst>
        </pc:graphicFrameChg>
      </pc:sldChg>
      <pc:sldChg chg="modSp new mod">
        <pc:chgData name="Dr. Talal Saleh Alshihayb" userId="8b043d94-c3bc-4766-b109-9fc93264eb2d" providerId="ADAL" clId="{5A13CCCD-95CF-40A8-AB67-008B98AAD389}" dt="2022-12-03T07:18:49.055" v="2452" actId="20577"/>
        <pc:sldMkLst>
          <pc:docMk/>
          <pc:sldMk cId="2001968874" sldId="811"/>
        </pc:sldMkLst>
        <pc:spChg chg="mod">
          <ac:chgData name="Dr. Talal Saleh Alshihayb" userId="8b043d94-c3bc-4766-b109-9fc93264eb2d" providerId="ADAL" clId="{5A13CCCD-95CF-40A8-AB67-008B98AAD389}" dt="2022-12-03T07:17:43.154" v="2282"/>
          <ac:spMkLst>
            <pc:docMk/>
            <pc:sldMk cId="2001968874" sldId="811"/>
            <ac:spMk id="2" creationId="{A8C80AD5-EC5A-CC0C-09E8-4CF285173DF6}"/>
          </ac:spMkLst>
        </pc:spChg>
        <pc:spChg chg="mod">
          <ac:chgData name="Dr. Talal Saleh Alshihayb" userId="8b043d94-c3bc-4766-b109-9fc93264eb2d" providerId="ADAL" clId="{5A13CCCD-95CF-40A8-AB67-008B98AAD389}" dt="2022-12-03T07:18:49.055" v="2452" actId="20577"/>
          <ac:spMkLst>
            <pc:docMk/>
            <pc:sldMk cId="2001968874" sldId="811"/>
            <ac:spMk id="3" creationId="{82EA1E54-27CB-2629-A564-E36EDFC350F1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3T10:14:42.837" v="3879"/>
        <pc:sldMkLst>
          <pc:docMk/>
          <pc:sldMk cId="1746327786" sldId="812"/>
        </pc:sldMkLst>
        <pc:spChg chg="del mod">
          <ac:chgData name="Dr. Talal Saleh Alshihayb" userId="8b043d94-c3bc-4766-b109-9fc93264eb2d" providerId="ADAL" clId="{5A13CCCD-95CF-40A8-AB67-008B98AAD389}" dt="2022-12-03T07:27:12.766" v="2713" actId="478"/>
          <ac:spMkLst>
            <pc:docMk/>
            <pc:sldMk cId="1746327786" sldId="812"/>
            <ac:spMk id="3" creationId="{CD43C228-FF68-753A-5711-2DF63F50677A}"/>
          </ac:spMkLst>
        </pc:spChg>
        <pc:spChg chg="del mod">
          <ac:chgData name="Dr. Talal Saleh Alshihayb" userId="8b043d94-c3bc-4766-b109-9fc93264eb2d" providerId="ADAL" clId="{5A13CCCD-95CF-40A8-AB67-008B98AAD389}" dt="2022-12-03T07:54:49.131" v="3257" actId="478"/>
          <ac:spMkLst>
            <pc:docMk/>
            <pc:sldMk cId="1746327786" sldId="812"/>
            <ac:spMk id="4" creationId="{A929A34B-20D9-ECF6-EA6E-E2F0A9AD3E37}"/>
          </ac:spMkLst>
        </pc:spChg>
        <pc:spChg chg="add mod">
          <ac:chgData name="Dr. Talal Saleh Alshihayb" userId="8b043d94-c3bc-4766-b109-9fc93264eb2d" providerId="ADAL" clId="{5A13CCCD-95CF-40A8-AB67-008B98AAD389}" dt="2022-12-03T10:11:48.174" v="3795" actId="207"/>
          <ac:spMkLst>
            <pc:docMk/>
            <pc:sldMk cId="1746327786" sldId="812"/>
            <ac:spMk id="5" creationId="{00837A48-BB3F-3175-EA05-B7E2337564DA}"/>
          </ac:spMkLst>
        </pc:spChg>
        <pc:spChg chg="add mod">
          <ac:chgData name="Dr. Talal Saleh Alshihayb" userId="8b043d94-c3bc-4766-b109-9fc93264eb2d" providerId="ADAL" clId="{5A13CCCD-95CF-40A8-AB67-008B98AAD389}" dt="2022-12-03T07:31:37.842" v="2771" actId="1076"/>
          <ac:spMkLst>
            <pc:docMk/>
            <pc:sldMk cId="1746327786" sldId="812"/>
            <ac:spMk id="6" creationId="{B5E7D9F3-F2BA-2CA2-88FA-740483C9737C}"/>
          </ac:spMkLst>
        </pc:spChg>
        <pc:spChg chg="add mod">
          <ac:chgData name="Dr. Talal Saleh Alshihayb" userId="8b043d94-c3bc-4766-b109-9fc93264eb2d" providerId="ADAL" clId="{5A13CCCD-95CF-40A8-AB67-008B98AAD389}" dt="2022-12-03T10:11:58.095" v="3797" actId="207"/>
          <ac:spMkLst>
            <pc:docMk/>
            <pc:sldMk cId="1746327786" sldId="812"/>
            <ac:spMk id="7" creationId="{2E6D61C1-D09D-5E3C-1D27-A3734C7F3AA4}"/>
          </ac:spMkLst>
        </pc:spChg>
        <pc:spChg chg="add mod">
          <ac:chgData name="Dr. Talal Saleh Alshihayb" userId="8b043d94-c3bc-4766-b109-9fc93264eb2d" providerId="ADAL" clId="{5A13CCCD-95CF-40A8-AB67-008B98AAD389}" dt="2022-12-03T10:12:03.604" v="3799" actId="207"/>
          <ac:spMkLst>
            <pc:docMk/>
            <pc:sldMk cId="1746327786" sldId="812"/>
            <ac:spMk id="8" creationId="{26F785C2-38DF-7A15-1CF8-EF2C21840FDC}"/>
          </ac:spMkLst>
        </pc:spChg>
        <pc:spChg chg="add del mod">
          <ac:chgData name="Dr. Talal Saleh Alshihayb" userId="8b043d94-c3bc-4766-b109-9fc93264eb2d" providerId="ADAL" clId="{5A13CCCD-95CF-40A8-AB67-008B98AAD389}" dt="2022-12-03T10:02:16.682" v="3719" actId="478"/>
          <ac:spMkLst>
            <pc:docMk/>
            <pc:sldMk cId="1746327786" sldId="812"/>
            <ac:spMk id="9" creationId="{5478038D-99D6-8A9D-F977-62196A2BD85D}"/>
          </ac:spMkLst>
        </pc:spChg>
        <pc:spChg chg="add del mod">
          <ac:chgData name="Dr. Talal Saleh Alshihayb" userId="8b043d94-c3bc-4766-b109-9fc93264eb2d" providerId="ADAL" clId="{5A13CCCD-95CF-40A8-AB67-008B98AAD389}" dt="2022-12-03T10:02:14.622" v="3718" actId="478"/>
          <ac:spMkLst>
            <pc:docMk/>
            <pc:sldMk cId="1746327786" sldId="812"/>
            <ac:spMk id="10" creationId="{A65F9BEA-7B4D-872F-81B8-648DAC0C10EB}"/>
          </ac:spMkLst>
        </pc:spChg>
        <pc:spChg chg="add del mod">
          <ac:chgData name="Dr. Talal Saleh Alshihayb" userId="8b043d94-c3bc-4766-b109-9fc93264eb2d" providerId="ADAL" clId="{5A13CCCD-95CF-40A8-AB67-008B98AAD389}" dt="2022-12-03T10:02:12.782" v="3717" actId="478"/>
          <ac:spMkLst>
            <pc:docMk/>
            <pc:sldMk cId="1746327786" sldId="812"/>
            <ac:spMk id="11" creationId="{2D4938D1-F8D5-1E59-A3F5-207D5E9C5943}"/>
          </ac:spMkLst>
        </pc:spChg>
        <pc:spChg chg="add del mod">
          <ac:chgData name="Dr. Talal Saleh Alshihayb" userId="8b043d94-c3bc-4766-b109-9fc93264eb2d" providerId="ADAL" clId="{5A13CCCD-95CF-40A8-AB67-008B98AAD389}" dt="2022-12-03T10:02:10.342" v="3716" actId="478"/>
          <ac:spMkLst>
            <pc:docMk/>
            <pc:sldMk cId="1746327786" sldId="812"/>
            <ac:spMk id="12" creationId="{BA7D4CC1-8411-0F53-87F9-67F8D0E16CF4}"/>
          </ac:spMkLst>
        </pc:spChg>
        <pc:spChg chg="add mod">
          <ac:chgData name="Dr. Talal Saleh Alshihayb" userId="8b043d94-c3bc-4766-b109-9fc93264eb2d" providerId="ADAL" clId="{5A13CCCD-95CF-40A8-AB67-008B98AAD389}" dt="2022-12-03T10:08:55.404" v="3769"/>
          <ac:spMkLst>
            <pc:docMk/>
            <pc:sldMk cId="1746327786" sldId="812"/>
            <ac:spMk id="13" creationId="{50FD3826-81FD-E74F-1CEC-AE2841EB0AAC}"/>
          </ac:spMkLst>
        </pc:spChg>
        <pc:spChg chg="add del mod">
          <ac:chgData name="Dr. Talal Saleh Alshihayb" userId="8b043d94-c3bc-4766-b109-9fc93264eb2d" providerId="ADAL" clId="{5A13CCCD-95CF-40A8-AB67-008B98AAD389}" dt="2022-12-03T07:33:07.797" v="2827" actId="478"/>
          <ac:spMkLst>
            <pc:docMk/>
            <pc:sldMk cId="1746327786" sldId="812"/>
            <ac:spMk id="14" creationId="{459A9AA3-C534-B7F8-C5B1-9B2A49A3599D}"/>
          </ac:spMkLst>
        </pc:spChg>
        <pc:spChg chg="add mod">
          <ac:chgData name="Dr. Talal Saleh Alshihayb" userId="8b043d94-c3bc-4766-b109-9fc93264eb2d" providerId="ADAL" clId="{5A13CCCD-95CF-40A8-AB67-008B98AAD389}" dt="2022-12-03T10:03:56.405" v="3723" actId="207"/>
          <ac:spMkLst>
            <pc:docMk/>
            <pc:sldMk cId="1746327786" sldId="812"/>
            <ac:spMk id="15" creationId="{A9BCE9CD-E7D7-75BF-4B66-C3314C2FA9BA}"/>
          </ac:spMkLst>
        </pc:spChg>
        <pc:spChg chg="add del mod">
          <ac:chgData name="Dr. Talal Saleh Alshihayb" userId="8b043d94-c3bc-4766-b109-9fc93264eb2d" providerId="ADAL" clId="{5A13CCCD-95CF-40A8-AB67-008B98AAD389}" dt="2022-12-03T07:33:29.127" v="2833" actId="478"/>
          <ac:spMkLst>
            <pc:docMk/>
            <pc:sldMk cId="1746327786" sldId="812"/>
            <ac:spMk id="16" creationId="{D1B3A1D9-9DFB-09F6-1DD2-6547EE0895F7}"/>
          </ac:spMkLst>
        </pc:spChg>
        <pc:spChg chg="add mod">
          <ac:chgData name="Dr. Talal Saleh Alshihayb" userId="8b043d94-c3bc-4766-b109-9fc93264eb2d" providerId="ADAL" clId="{5A13CCCD-95CF-40A8-AB67-008B98AAD389}" dt="2022-12-03T07:33:45.225" v="2837" actId="20577"/>
          <ac:spMkLst>
            <pc:docMk/>
            <pc:sldMk cId="1746327786" sldId="812"/>
            <ac:spMk id="17" creationId="{68EAEB42-A7B3-C68F-FD37-9399E17D981A}"/>
          </ac:spMkLst>
        </pc:spChg>
        <pc:spChg chg="add del mod">
          <ac:chgData name="Dr. Talal Saleh Alshihayb" userId="8b043d94-c3bc-4766-b109-9fc93264eb2d" providerId="ADAL" clId="{5A13CCCD-95CF-40A8-AB67-008B98AAD389}" dt="2022-12-03T07:33:07.797" v="2827" actId="478"/>
          <ac:spMkLst>
            <pc:docMk/>
            <pc:sldMk cId="1746327786" sldId="812"/>
            <ac:spMk id="18" creationId="{A4F1B099-3E3B-2F74-ECA4-EEE3E41EF911}"/>
          </ac:spMkLst>
        </pc:spChg>
        <pc:spChg chg="add del mod">
          <ac:chgData name="Dr. Talal Saleh Alshihayb" userId="8b043d94-c3bc-4766-b109-9fc93264eb2d" providerId="ADAL" clId="{5A13CCCD-95CF-40A8-AB67-008B98AAD389}" dt="2022-12-03T10:01:25.344" v="3704" actId="478"/>
          <ac:spMkLst>
            <pc:docMk/>
            <pc:sldMk cId="1746327786" sldId="812"/>
            <ac:spMk id="19" creationId="{020AF42B-0299-B1E3-8665-791A2D4146CD}"/>
          </ac:spMkLst>
        </pc:spChg>
        <pc:spChg chg="add del mod">
          <ac:chgData name="Dr. Talal Saleh Alshihayb" userId="8b043d94-c3bc-4766-b109-9fc93264eb2d" providerId="ADAL" clId="{5A13CCCD-95CF-40A8-AB67-008B98AAD389}" dt="2022-12-03T07:33:29.127" v="2833" actId="478"/>
          <ac:spMkLst>
            <pc:docMk/>
            <pc:sldMk cId="1746327786" sldId="812"/>
            <ac:spMk id="20" creationId="{8FF48A65-274F-9311-D770-188BBD69558E}"/>
          </ac:spMkLst>
        </pc:spChg>
        <pc:spChg chg="add del mod">
          <ac:chgData name="Dr. Talal Saleh Alshihayb" userId="8b043d94-c3bc-4766-b109-9fc93264eb2d" providerId="ADAL" clId="{5A13CCCD-95CF-40A8-AB67-008B98AAD389}" dt="2022-12-03T10:01:32.523" v="3709" actId="478"/>
          <ac:spMkLst>
            <pc:docMk/>
            <pc:sldMk cId="1746327786" sldId="812"/>
            <ac:spMk id="21" creationId="{5EF850AF-DB1B-8B8E-A1C9-9D1C354EC32D}"/>
          </ac:spMkLst>
        </pc:spChg>
        <pc:spChg chg="add mod">
          <ac:chgData name="Dr. Talal Saleh Alshihayb" userId="8b043d94-c3bc-4766-b109-9fc93264eb2d" providerId="ADAL" clId="{5A13CCCD-95CF-40A8-AB67-008B98AAD389}" dt="2022-12-03T10:08:47.218" v="3768" actId="20577"/>
          <ac:spMkLst>
            <pc:docMk/>
            <pc:sldMk cId="1746327786" sldId="812"/>
            <ac:spMk id="22" creationId="{62894817-2169-DD7C-F934-6AC16FBDEEDD}"/>
          </ac:spMkLst>
        </pc:spChg>
        <pc:spChg chg="add del mod">
          <ac:chgData name="Dr. Talal Saleh Alshihayb" userId="8b043d94-c3bc-4766-b109-9fc93264eb2d" providerId="ADAL" clId="{5A13CCCD-95CF-40A8-AB67-008B98AAD389}" dt="2022-12-03T07:37:20.183" v="2914"/>
          <ac:spMkLst>
            <pc:docMk/>
            <pc:sldMk cId="1746327786" sldId="812"/>
            <ac:spMk id="23" creationId="{47BA1E68-DCC1-CA2C-A677-7480B9918EA4}"/>
          </ac:spMkLst>
        </pc:spChg>
        <pc:spChg chg="add del mod">
          <ac:chgData name="Dr. Talal Saleh Alshihayb" userId="8b043d94-c3bc-4766-b109-9fc93264eb2d" providerId="ADAL" clId="{5A13CCCD-95CF-40A8-AB67-008B98AAD389}" dt="2022-12-03T10:06:42.940" v="3745" actId="478"/>
          <ac:spMkLst>
            <pc:docMk/>
            <pc:sldMk cId="1746327786" sldId="812"/>
            <ac:spMk id="24" creationId="{94EA151F-7C00-038A-7166-120D4845FFE0}"/>
          </ac:spMkLst>
        </pc:spChg>
        <pc:spChg chg="add mod">
          <ac:chgData name="Dr. Talal Saleh Alshihayb" userId="8b043d94-c3bc-4766-b109-9fc93264eb2d" providerId="ADAL" clId="{5A13CCCD-95CF-40A8-AB67-008B98AAD389}" dt="2022-12-03T10:00:01.483" v="3696" actId="1076"/>
          <ac:spMkLst>
            <pc:docMk/>
            <pc:sldMk cId="1746327786" sldId="812"/>
            <ac:spMk id="31" creationId="{7EBCD1DF-378B-4729-3E17-7C26AB02090F}"/>
          </ac:spMkLst>
        </pc:spChg>
        <pc:spChg chg="add mod">
          <ac:chgData name="Dr. Talal Saleh Alshihayb" userId="8b043d94-c3bc-4766-b109-9fc93264eb2d" providerId="ADAL" clId="{5A13CCCD-95CF-40A8-AB67-008B98AAD389}" dt="2022-12-03T10:04:00.866" v="3724" actId="207"/>
          <ac:spMkLst>
            <pc:docMk/>
            <pc:sldMk cId="1746327786" sldId="812"/>
            <ac:spMk id="32" creationId="{8B348995-0364-12ED-94AB-C85FE471E637}"/>
          </ac:spMkLst>
        </pc:spChg>
        <pc:spChg chg="add mod">
          <ac:chgData name="Dr. Talal Saleh Alshihayb" userId="8b043d94-c3bc-4766-b109-9fc93264eb2d" providerId="ADAL" clId="{5A13CCCD-95CF-40A8-AB67-008B98AAD389}" dt="2022-12-03T10:01:30.566" v="3708" actId="20577"/>
          <ac:spMkLst>
            <pc:docMk/>
            <pc:sldMk cId="1746327786" sldId="812"/>
            <ac:spMk id="38" creationId="{E3A8F3CB-D378-6A1D-EBE5-DE6DFAA1A010}"/>
          </ac:spMkLst>
        </pc:spChg>
        <pc:spChg chg="add mod">
          <ac:chgData name="Dr. Talal Saleh Alshihayb" userId="8b043d94-c3bc-4766-b109-9fc93264eb2d" providerId="ADAL" clId="{5A13CCCD-95CF-40A8-AB67-008B98AAD389}" dt="2022-12-03T10:11:34.740" v="3794" actId="207"/>
          <ac:spMkLst>
            <pc:docMk/>
            <pc:sldMk cId="1746327786" sldId="812"/>
            <ac:spMk id="39" creationId="{84DF85BC-ED1F-8E6F-C770-8A6FBA701219}"/>
          </ac:spMkLst>
        </pc:spChg>
        <pc:spChg chg="add mod">
          <ac:chgData name="Dr. Talal Saleh Alshihayb" userId="8b043d94-c3bc-4766-b109-9fc93264eb2d" providerId="ADAL" clId="{5A13CCCD-95CF-40A8-AB67-008B98AAD389}" dt="2022-12-03T10:04:44.929" v="3731" actId="208"/>
          <ac:spMkLst>
            <pc:docMk/>
            <pc:sldMk cId="1746327786" sldId="812"/>
            <ac:spMk id="40" creationId="{F207ED9B-4073-BB92-252C-C03592E24D36}"/>
          </ac:spMkLst>
        </pc:spChg>
        <pc:spChg chg="add mod">
          <ac:chgData name="Dr. Talal Saleh Alshihayb" userId="8b043d94-c3bc-4766-b109-9fc93264eb2d" providerId="ADAL" clId="{5A13CCCD-95CF-40A8-AB67-008B98AAD389}" dt="2022-12-03T10:05:21.250" v="3735" actId="1582"/>
          <ac:spMkLst>
            <pc:docMk/>
            <pc:sldMk cId="1746327786" sldId="812"/>
            <ac:spMk id="41" creationId="{FBBBB4AF-F5E4-63F1-3C6E-EA043C0A48CE}"/>
          </ac:spMkLst>
        </pc:spChg>
        <pc:spChg chg="add mod">
          <ac:chgData name="Dr. Talal Saleh Alshihayb" userId="8b043d94-c3bc-4766-b109-9fc93264eb2d" providerId="ADAL" clId="{5A13CCCD-95CF-40A8-AB67-008B98AAD389}" dt="2022-12-03T10:09:56.004" v="3779" actId="20577"/>
          <ac:spMkLst>
            <pc:docMk/>
            <pc:sldMk cId="1746327786" sldId="812"/>
            <ac:spMk id="42" creationId="{2B8FBF25-2EEF-31CA-F95D-7A600F6B0BFC}"/>
          </ac:spMkLst>
        </pc:spChg>
        <pc:spChg chg="add mod">
          <ac:chgData name="Dr. Talal Saleh Alshihayb" userId="8b043d94-c3bc-4766-b109-9fc93264eb2d" providerId="ADAL" clId="{5A13CCCD-95CF-40A8-AB67-008B98AAD389}" dt="2022-12-03T10:11:53.277" v="3796" actId="207"/>
          <ac:spMkLst>
            <pc:docMk/>
            <pc:sldMk cId="1746327786" sldId="812"/>
            <ac:spMk id="43" creationId="{6D7D1A16-106C-B540-48C6-FEDC30295F6D}"/>
          </ac:spMkLst>
        </pc:spChg>
        <pc:spChg chg="add mod">
          <ac:chgData name="Dr. Talal Saleh Alshihayb" userId="8b043d94-c3bc-4766-b109-9fc93264eb2d" providerId="ADAL" clId="{5A13CCCD-95CF-40A8-AB67-008B98AAD389}" dt="2022-12-03T10:12:00.217" v="3798" actId="207"/>
          <ac:spMkLst>
            <pc:docMk/>
            <pc:sldMk cId="1746327786" sldId="812"/>
            <ac:spMk id="44" creationId="{B80A242F-87A3-EAD8-FC91-68DA1307B3D8}"/>
          </ac:spMkLst>
        </pc:spChg>
        <pc:spChg chg="add mod">
          <ac:chgData name="Dr. Talal Saleh Alshihayb" userId="8b043d94-c3bc-4766-b109-9fc93264eb2d" providerId="ADAL" clId="{5A13CCCD-95CF-40A8-AB67-008B98AAD389}" dt="2022-12-03T10:12:05.694" v="3800" actId="207"/>
          <ac:spMkLst>
            <pc:docMk/>
            <pc:sldMk cId="1746327786" sldId="812"/>
            <ac:spMk id="45" creationId="{1320EA03-D76E-FA15-0E5A-DBEA011E0160}"/>
          </ac:spMkLst>
        </pc:spChg>
        <pc:cxnChg chg="add mod">
          <ac:chgData name="Dr. Talal Saleh Alshihayb" userId="8b043d94-c3bc-4766-b109-9fc93264eb2d" providerId="ADAL" clId="{5A13CCCD-95CF-40A8-AB67-008B98AAD389}" dt="2022-12-03T09:59:32.969" v="3691" actId="14100"/>
          <ac:cxnSpMkLst>
            <pc:docMk/>
            <pc:sldMk cId="1746327786" sldId="812"/>
            <ac:cxnSpMk id="26" creationId="{5EDD2EFF-9044-6ADB-AC6D-180697C74B1C}"/>
          </ac:cxnSpMkLst>
        </pc:cxnChg>
        <pc:cxnChg chg="add mod">
          <ac:chgData name="Dr. Talal Saleh Alshihayb" userId="8b043d94-c3bc-4766-b109-9fc93264eb2d" providerId="ADAL" clId="{5A13CCCD-95CF-40A8-AB67-008B98AAD389}" dt="2022-12-03T10:00:22.473" v="3699" actId="14100"/>
          <ac:cxnSpMkLst>
            <pc:docMk/>
            <pc:sldMk cId="1746327786" sldId="812"/>
            <ac:cxnSpMk id="27" creationId="{9EF93FD5-3A45-890E-3544-5F8FD2C29668}"/>
          </ac:cxnSpMkLst>
        </pc:cxnChg>
      </pc:sldChg>
      <pc:sldChg chg="addSp delSp modSp add mod ord">
        <pc:chgData name="Dr. Talal Saleh Alshihayb" userId="8b043d94-c3bc-4766-b109-9fc93264eb2d" providerId="ADAL" clId="{5A13CCCD-95CF-40A8-AB67-008B98AAD389}" dt="2022-12-03T10:04:24.913" v="3729" actId="207"/>
        <pc:sldMkLst>
          <pc:docMk/>
          <pc:sldMk cId="3500338808" sldId="813"/>
        </pc:sldMkLst>
        <pc:spChg chg="add del mod">
          <ac:chgData name="Dr. Talal Saleh Alshihayb" userId="8b043d94-c3bc-4766-b109-9fc93264eb2d" providerId="ADAL" clId="{5A13CCCD-95CF-40A8-AB67-008B98AAD389}" dt="2022-12-03T07:56:54.642" v="3313" actId="478"/>
          <ac:spMkLst>
            <pc:docMk/>
            <pc:sldMk cId="3500338808" sldId="813"/>
            <ac:spMk id="3" creationId="{FCF2613A-362E-DAEE-AC16-6CCEE6E9334F}"/>
          </ac:spMkLst>
        </pc:spChg>
        <pc:spChg chg="del">
          <ac:chgData name="Dr. Talal Saleh Alshihayb" userId="8b043d94-c3bc-4766-b109-9fc93264eb2d" providerId="ADAL" clId="{5A13CCCD-95CF-40A8-AB67-008B98AAD389}" dt="2022-12-03T07:55:00.850" v="3260" actId="478"/>
          <ac:spMkLst>
            <pc:docMk/>
            <pc:sldMk cId="3500338808" sldId="813"/>
            <ac:spMk id="4" creationId="{A929A34B-20D9-ECF6-EA6E-E2F0A9AD3E37}"/>
          </ac:spMkLst>
        </pc:spChg>
        <pc:spChg chg="del mod">
          <ac:chgData name="Dr. Talal Saleh Alshihayb" userId="8b043d94-c3bc-4766-b109-9fc93264eb2d" providerId="ADAL" clId="{5A13CCCD-95CF-40A8-AB67-008B98AAD389}" dt="2022-12-03T08:08:16.754" v="3567" actId="478"/>
          <ac:spMkLst>
            <pc:docMk/>
            <pc:sldMk cId="3500338808" sldId="813"/>
            <ac:spMk id="5" creationId="{00837A48-BB3F-3175-EA05-B7E2337564DA}"/>
          </ac:spMkLst>
        </pc:spChg>
        <pc:spChg chg="del">
          <ac:chgData name="Dr. Talal Saleh Alshihayb" userId="8b043d94-c3bc-4766-b109-9fc93264eb2d" providerId="ADAL" clId="{5A13CCCD-95CF-40A8-AB67-008B98AAD389}" dt="2022-12-03T07:40:38.021" v="2944" actId="478"/>
          <ac:spMkLst>
            <pc:docMk/>
            <pc:sldMk cId="3500338808" sldId="813"/>
            <ac:spMk id="6" creationId="{B5E7D9F3-F2BA-2CA2-88FA-740483C9737C}"/>
          </ac:spMkLst>
        </pc:spChg>
        <pc:spChg chg="del">
          <ac:chgData name="Dr. Talal Saleh Alshihayb" userId="8b043d94-c3bc-4766-b109-9fc93264eb2d" providerId="ADAL" clId="{5A13CCCD-95CF-40A8-AB67-008B98AAD389}" dt="2022-12-03T07:40:34.571" v="2943" actId="478"/>
          <ac:spMkLst>
            <pc:docMk/>
            <pc:sldMk cId="3500338808" sldId="813"/>
            <ac:spMk id="7" creationId="{2E6D61C1-D09D-5E3C-1D27-A3734C7F3AA4}"/>
          </ac:spMkLst>
        </pc:spChg>
        <pc:spChg chg="del">
          <ac:chgData name="Dr. Talal Saleh Alshihayb" userId="8b043d94-c3bc-4766-b109-9fc93264eb2d" providerId="ADAL" clId="{5A13CCCD-95CF-40A8-AB67-008B98AAD389}" dt="2022-12-03T07:40:32.889" v="2942" actId="478"/>
          <ac:spMkLst>
            <pc:docMk/>
            <pc:sldMk cId="3500338808" sldId="813"/>
            <ac:spMk id="8" creationId="{26F785C2-38DF-7A15-1CF8-EF2C21840FDC}"/>
          </ac:spMkLst>
        </pc:spChg>
        <pc:spChg chg="del mod">
          <ac:chgData name="Dr. Talal Saleh Alshihayb" userId="8b043d94-c3bc-4766-b109-9fc93264eb2d" providerId="ADAL" clId="{5A13CCCD-95CF-40A8-AB67-008B98AAD389}" dt="2022-12-03T08:08:16.754" v="3567" actId="478"/>
          <ac:spMkLst>
            <pc:docMk/>
            <pc:sldMk cId="3500338808" sldId="813"/>
            <ac:spMk id="9" creationId="{5478038D-99D6-8A9D-F977-62196A2BD85D}"/>
          </ac:spMkLst>
        </pc:spChg>
        <pc:spChg chg="del">
          <ac:chgData name="Dr. Talal Saleh Alshihayb" userId="8b043d94-c3bc-4766-b109-9fc93264eb2d" providerId="ADAL" clId="{5A13CCCD-95CF-40A8-AB67-008B98AAD389}" dt="2022-12-03T07:40:38.021" v="2944" actId="478"/>
          <ac:spMkLst>
            <pc:docMk/>
            <pc:sldMk cId="3500338808" sldId="813"/>
            <ac:spMk id="10" creationId="{A65F9BEA-7B4D-872F-81B8-648DAC0C10EB}"/>
          </ac:spMkLst>
        </pc:spChg>
        <pc:spChg chg="del">
          <ac:chgData name="Dr. Talal Saleh Alshihayb" userId="8b043d94-c3bc-4766-b109-9fc93264eb2d" providerId="ADAL" clId="{5A13CCCD-95CF-40A8-AB67-008B98AAD389}" dt="2022-12-03T07:40:34.571" v="2943" actId="478"/>
          <ac:spMkLst>
            <pc:docMk/>
            <pc:sldMk cId="3500338808" sldId="813"/>
            <ac:spMk id="11" creationId="{2D4938D1-F8D5-1E59-A3F5-207D5E9C5943}"/>
          </ac:spMkLst>
        </pc:spChg>
        <pc:spChg chg="del">
          <ac:chgData name="Dr. Talal Saleh Alshihayb" userId="8b043d94-c3bc-4766-b109-9fc93264eb2d" providerId="ADAL" clId="{5A13CCCD-95CF-40A8-AB67-008B98AAD389}" dt="2022-12-03T07:40:32.889" v="2942" actId="478"/>
          <ac:spMkLst>
            <pc:docMk/>
            <pc:sldMk cId="3500338808" sldId="813"/>
            <ac:spMk id="12" creationId="{BA7D4CC1-8411-0F53-87F9-67F8D0E16CF4}"/>
          </ac:spMkLst>
        </pc:spChg>
        <pc:spChg chg="del">
          <ac:chgData name="Dr. Talal Saleh Alshihayb" userId="8b043d94-c3bc-4766-b109-9fc93264eb2d" providerId="ADAL" clId="{5A13CCCD-95CF-40A8-AB67-008B98AAD389}" dt="2022-12-03T07:37:35.357" v="2918" actId="478"/>
          <ac:spMkLst>
            <pc:docMk/>
            <pc:sldMk cId="3500338808" sldId="813"/>
            <ac:spMk id="13" creationId="{50FD3826-81FD-E74F-1CEC-AE2841EB0AAC}"/>
          </ac:spMkLst>
        </pc:spChg>
        <pc:spChg chg="add del mod">
          <ac:chgData name="Dr. Talal Saleh Alshihayb" userId="8b043d94-c3bc-4766-b109-9fc93264eb2d" providerId="ADAL" clId="{5A13CCCD-95CF-40A8-AB67-008B98AAD389}" dt="2022-12-03T07:56:54.642" v="3313" actId="478"/>
          <ac:spMkLst>
            <pc:docMk/>
            <pc:sldMk cId="3500338808" sldId="813"/>
            <ac:spMk id="14" creationId="{862D7827-6FE1-59F0-4F1F-8522B2B4E9CB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5" creationId="{A9BCE9CD-E7D7-75BF-4B66-C3314C2FA9BA}"/>
          </ac:spMkLst>
        </pc:spChg>
        <pc:spChg chg="add mod">
          <ac:chgData name="Dr. Talal Saleh Alshihayb" userId="8b043d94-c3bc-4766-b109-9fc93264eb2d" providerId="ADAL" clId="{5A13CCCD-95CF-40A8-AB67-008B98AAD389}" dt="2022-12-03T10:04:24.913" v="3729" actId="207"/>
          <ac:spMkLst>
            <pc:docMk/>
            <pc:sldMk cId="3500338808" sldId="813"/>
            <ac:spMk id="16" creationId="{644BFCB3-EFE0-AC99-22D3-0607365D3975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7" creationId="{68EAEB42-A7B3-C68F-FD37-9399E17D981A}"/>
          </ac:spMkLst>
        </pc:spChg>
        <pc:spChg chg="add mod">
          <ac:chgData name="Dr. Talal Saleh Alshihayb" userId="8b043d94-c3bc-4766-b109-9fc93264eb2d" providerId="ADAL" clId="{5A13CCCD-95CF-40A8-AB67-008B98AAD389}" dt="2022-12-03T08:09:55.663" v="3688" actId="207"/>
          <ac:spMkLst>
            <pc:docMk/>
            <pc:sldMk cId="3500338808" sldId="813"/>
            <ac:spMk id="18" creationId="{C413A24D-BFE8-4E47-C886-4F1C264263C3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9" creationId="{020AF42B-0299-B1E3-8665-791A2D4146CD}"/>
          </ac:spMkLst>
        </pc:spChg>
        <pc:spChg chg="add mod">
          <ac:chgData name="Dr. Talal Saleh Alshihayb" userId="8b043d94-c3bc-4766-b109-9fc93264eb2d" providerId="ADAL" clId="{5A13CCCD-95CF-40A8-AB67-008B98AAD389}" dt="2022-12-03T09:57:18.869" v="3690" actId="20577"/>
          <ac:spMkLst>
            <pc:docMk/>
            <pc:sldMk cId="3500338808" sldId="813"/>
            <ac:spMk id="20" creationId="{609E15F7-839B-BD76-F776-4813A7AF4CA3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21" creationId="{5EF850AF-DB1B-8B8E-A1C9-9D1C354EC32D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22" creationId="{62894817-2169-DD7C-F934-6AC16FBDEEDD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3T10:13:46.558" v="3875"/>
        <pc:sldMkLst>
          <pc:docMk/>
          <pc:sldMk cId="1608975152" sldId="814"/>
        </pc:sldMkLst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3" creationId="{F768D8BF-7E97-2261-2C3E-EA6A4CBD8AA5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4" creationId="{95825467-9F61-6718-3208-36C1006AAE1B}"/>
          </ac:spMkLst>
        </pc:spChg>
        <pc:spChg chg="mod">
          <ac:chgData name="Dr. Talal Saleh Alshihayb" userId="8b043d94-c3bc-4766-b109-9fc93264eb2d" providerId="ADAL" clId="{5A13CCCD-95CF-40A8-AB67-008B98AAD389}" dt="2022-12-03T08:00:12.574" v="3402" actId="1076"/>
          <ac:spMkLst>
            <pc:docMk/>
            <pc:sldMk cId="1608975152" sldId="814"/>
            <ac:spMk id="5" creationId="{00837A48-BB3F-3175-EA05-B7E2337564DA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6" creationId="{E734ABA0-0B39-F6C3-4564-EC62F57034C6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7" creationId="{11CA408B-76B1-269B-CB13-B2FC4E217763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8" creationId="{1ED1A103-1869-0632-310D-35FEE599EF04}"/>
          </ac:spMkLst>
        </pc:spChg>
        <pc:spChg chg="add del mod">
          <ac:chgData name="Dr. Talal Saleh Alshihayb" userId="8b043d94-c3bc-4766-b109-9fc93264eb2d" providerId="ADAL" clId="{5A13CCCD-95CF-40A8-AB67-008B98AAD389}" dt="2022-12-03T08:05:42.660" v="3536" actId="207"/>
          <ac:spMkLst>
            <pc:docMk/>
            <pc:sldMk cId="1608975152" sldId="814"/>
            <ac:spMk id="9" creationId="{5478038D-99D6-8A9D-F977-62196A2BD85D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0" creationId="{AE323E66-0BBD-0874-C6B5-2FED9F1CD1FF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1" creationId="{5AD03C66-331E-F815-CE39-2C512063847C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2" creationId="{BF89AAAC-5ADF-00AB-F2D9-968D7C7F21C6}"/>
          </ac:spMkLst>
        </pc:spChg>
        <pc:spChg chg="add mod">
          <ac:chgData name="Dr. Talal Saleh Alshihayb" userId="8b043d94-c3bc-4766-b109-9fc93264eb2d" providerId="ADAL" clId="{5A13CCCD-95CF-40A8-AB67-008B98AAD389}" dt="2022-12-03T08:03:48.539" v="3515" actId="1076"/>
          <ac:spMkLst>
            <pc:docMk/>
            <pc:sldMk cId="1608975152" sldId="814"/>
            <ac:spMk id="13" creationId="{A00E57BB-E46B-4860-07EA-664597EF79A4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4" creationId="{C3F603C0-D753-242B-6A6F-7B3F8EE83252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5" creationId="{F85C19D0-152B-91B1-0D51-F8E5B0DD4722}"/>
          </ac:spMkLst>
        </pc:spChg>
        <pc:spChg chg="mod">
          <ac:chgData name="Dr. Talal Saleh Alshihayb" userId="8b043d94-c3bc-4766-b109-9fc93264eb2d" providerId="ADAL" clId="{5A13CCCD-95CF-40A8-AB67-008B98AAD389}" dt="2022-12-03T10:04:22.771" v="3728" actId="207"/>
          <ac:spMkLst>
            <pc:docMk/>
            <pc:sldMk cId="1608975152" sldId="814"/>
            <ac:spMk id="16" creationId="{644BFCB3-EFE0-AC99-22D3-0607365D3975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7" creationId="{78786D01-C139-66EE-79B1-4D447EEB52B5}"/>
          </ac:spMkLst>
        </pc:spChg>
        <pc:spChg chg="del">
          <ac:chgData name="Dr. Talal Saleh Alshihayb" userId="8b043d94-c3bc-4766-b109-9fc93264eb2d" providerId="ADAL" clId="{5A13CCCD-95CF-40A8-AB67-008B98AAD389}" dt="2022-12-03T07:59:55.492" v="3399" actId="478"/>
          <ac:spMkLst>
            <pc:docMk/>
            <pc:sldMk cId="1608975152" sldId="814"/>
            <ac:spMk id="18" creationId="{C413A24D-BFE8-4E47-C886-4F1C264263C3}"/>
          </ac:spMkLst>
        </pc:spChg>
        <pc:spChg chg="add del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9" creationId="{CC1F44FE-69D1-347E-622A-703980CC2036}"/>
          </ac:spMkLst>
        </pc:spChg>
        <pc:spChg chg="del">
          <ac:chgData name="Dr. Talal Saleh Alshihayb" userId="8b043d94-c3bc-4766-b109-9fc93264eb2d" providerId="ADAL" clId="{5A13CCCD-95CF-40A8-AB67-008B98AAD389}" dt="2022-12-03T07:59:55.492" v="3399" actId="478"/>
          <ac:spMkLst>
            <pc:docMk/>
            <pc:sldMk cId="1608975152" sldId="814"/>
            <ac:spMk id="20" creationId="{609E15F7-839B-BD76-F776-4813A7AF4CA3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1" creationId="{2D401C3C-C281-C8F8-AB99-B9290B68266B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2" creationId="{10157121-4D63-F126-5D26-A90B2244F86C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3" creationId="{6E9496AC-A825-C5D7-E360-28CE42E2A574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4" creationId="{BF91649C-FDF7-0C0A-7020-D7EF2EB19016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5" creationId="{F47993CF-C97A-AEF0-3B32-EA6BE810D050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6" creationId="{C397E03A-9932-7BCA-75AB-D708133C2897}"/>
          </ac:spMkLst>
        </pc:spChg>
        <pc:spChg chg="add mod">
          <ac:chgData name="Dr. Talal Saleh Alshihayb" userId="8b043d94-c3bc-4766-b109-9fc93264eb2d" providerId="ADAL" clId="{5A13CCCD-95CF-40A8-AB67-008B98AAD389}" dt="2022-12-03T08:06:31.302" v="3550" actId="20577"/>
          <ac:spMkLst>
            <pc:docMk/>
            <pc:sldMk cId="1608975152" sldId="814"/>
            <ac:spMk id="27" creationId="{0D14E3B2-2BFD-7DD6-D49D-678EC6CD00C3}"/>
          </ac:spMkLst>
        </pc:spChg>
        <pc:spChg chg="add mod">
          <ac:chgData name="Dr. Talal Saleh Alshihayb" userId="8b043d94-c3bc-4766-b109-9fc93264eb2d" providerId="ADAL" clId="{5A13CCCD-95CF-40A8-AB67-008B98AAD389}" dt="2022-12-03T08:06:36.972" v="3552" actId="20577"/>
          <ac:spMkLst>
            <pc:docMk/>
            <pc:sldMk cId="1608975152" sldId="814"/>
            <ac:spMk id="28" creationId="{ED9DDFB0-E28D-C8FE-7387-D84A03058ECE}"/>
          </ac:spMkLst>
        </pc:spChg>
        <pc:spChg chg="add mod">
          <ac:chgData name="Dr. Talal Saleh Alshihayb" userId="8b043d94-c3bc-4766-b109-9fc93264eb2d" providerId="ADAL" clId="{5A13CCCD-95CF-40A8-AB67-008B98AAD389}" dt="2022-12-03T08:05:54.938" v="3542" actId="1076"/>
          <ac:spMkLst>
            <pc:docMk/>
            <pc:sldMk cId="1608975152" sldId="814"/>
            <ac:spMk id="29" creationId="{D6336D8A-3C10-7555-B865-5531E9FC3622}"/>
          </ac:spMkLst>
        </pc:spChg>
        <pc:spChg chg="add mod">
          <ac:chgData name="Dr. Talal Saleh Alshihayb" userId="8b043d94-c3bc-4766-b109-9fc93264eb2d" providerId="ADAL" clId="{5A13CCCD-95CF-40A8-AB67-008B98AAD389}" dt="2022-12-03T08:06:54.242" v="3556" actId="20577"/>
          <ac:spMkLst>
            <pc:docMk/>
            <pc:sldMk cId="1608975152" sldId="814"/>
            <ac:spMk id="30" creationId="{1B6BD87B-3F65-799D-11A2-6063D1F7002E}"/>
          </ac:spMkLst>
        </pc:spChg>
        <pc:spChg chg="add mod">
          <ac:chgData name="Dr. Talal Saleh Alshihayb" userId="8b043d94-c3bc-4766-b109-9fc93264eb2d" providerId="ADAL" clId="{5A13CCCD-95CF-40A8-AB67-008B98AAD389}" dt="2022-12-03T08:06:58.467" v="3558" actId="20577"/>
          <ac:spMkLst>
            <pc:docMk/>
            <pc:sldMk cId="1608975152" sldId="814"/>
            <ac:spMk id="31" creationId="{DA821AE3-F21A-8EC6-1430-F61AEB01FBC1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2" creationId="{955D2158-0416-38D3-ED0E-3E99D5810E41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3" creationId="{BE404B53-34C7-CA6F-4048-A5E38B0D8E80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4" creationId="{4E1B8343-469F-4752-46A5-16EA2C2A72D7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5" creationId="{1802F2FA-C74A-1A70-1B6F-AE080DDDCB1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6" creationId="{793B18CB-0C4C-6C85-FA07-D72B2C0D4B3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7" creationId="{9458EB7D-F711-C0BE-4E7B-E16BCCA6E433}"/>
          </ac:spMkLst>
        </pc:spChg>
        <pc:spChg chg="add mod">
          <ac:chgData name="Dr. Talal Saleh Alshihayb" userId="8b043d94-c3bc-4766-b109-9fc93264eb2d" providerId="ADAL" clId="{5A13CCCD-95CF-40A8-AB67-008B98AAD389}" dt="2022-12-03T08:07:21.353" v="3560" actId="20577"/>
          <ac:spMkLst>
            <pc:docMk/>
            <pc:sldMk cId="1608975152" sldId="814"/>
            <ac:spMk id="38" creationId="{D1CC1CCB-3A7F-A8E9-4C77-4C63374F41D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9" creationId="{871DB201-BB5A-8E2E-33B9-5F7E8B7507C7}"/>
          </ac:spMkLst>
        </pc:spChg>
        <pc:spChg chg="add mod">
          <ac:chgData name="Dr. Talal Saleh Alshihayb" userId="8b043d94-c3bc-4766-b109-9fc93264eb2d" providerId="ADAL" clId="{5A13CCCD-95CF-40A8-AB67-008B98AAD389}" dt="2022-12-03T08:07:55.829" v="3564" actId="20577"/>
          <ac:spMkLst>
            <pc:docMk/>
            <pc:sldMk cId="1608975152" sldId="814"/>
            <ac:spMk id="40" creationId="{E8855454-B4F5-A786-9969-45B42887F458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1" creationId="{B63BA88F-8EE8-0A32-7733-1C8EC579AE24}"/>
          </ac:spMkLst>
        </pc:spChg>
        <pc:spChg chg="add mod">
          <ac:chgData name="Dr. Talal Saleh Alshihayb" userId="8b043d94-c3bc-4766-b109-9fc93264eb2d" providerId="ADAL" clId="{5A13CCCD-95CF-40A8-AB67-008B98AAD389}" dt="2022-12-03T08:08:01.020" v="3566" actId="20577"/>
          <ac:spMkLst>
            <pc:docMk/>
            <pc:sldMk cId="1608975152" sldId="814"/>
            <ac:spMk id="42" creationId="{07659AB6-DB73-FE28-E545-991B5863A7C7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3" creationId="{61A02B6C-3279-BB33-00E6-62522025CC28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4" creationId="{FA94EACC-67D8-C6B2-47FC-411A6BD1D51F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5" creationId="{D91DB627-391D-9385-EB2C-F301815191FE}"/>
          </ac:spMkLst>
        </pc:spChg>
        <pc:spChg chg="add mod">
          <ac:chgData name="Dr. Talal Saleh Alshihayb" userId="8b043d94-c3bc-4766-b109-9fc93264eb2d" providerId="ADAL" clId="{5A13CCCD-95CF-40A8-AB67-008B98AAD389}" dt="2022-12-03T10:13:43.836" v="3874" actId="1076"/>
          <ac:spMkLst>
            <pc:docMk/>
            <pc:sldMk cId="1608975152" sldId="814"/>
            <ac:spMk id="46" creationId="{7448C1CF-D5B8-6C71-72A2-495D8DD3F4A7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3T11:30:14.739" v="4019" actId="1076"/>
        <pc:sldMkLst>
          <pc:docMk/>
          <pc:sldMk cId="823002976" sldId="815"/>
        </pc:sldMkLst>
        <pc:spChg chg="del">
          <ac:chgData name="Dr. Talal Saleh Alshihayb" userId="8b043d94-c3bc-4766-b109-9fc93264eb2d" providerId="ADAL" clId="{5A13CCCD-95CF-40A8-AB67-008B98AAD389}" dt="2022-12-03T11:29:26.412" v="4006" actId="478"/>
          <ac:spMkLst>
            <pc:docMk/>
            <pc:sldMk cId="823002976" sldId="815"/>
            <ac:spMk id="2" creationId="{38194904-E140-163A-6B78-E54A7372E924}"/>
          </ac:spMkLst>
        </pc:spChg>
        <pc:spChg chg="del">
          <ac:chgData name="Dr. Talal Saleh Alshihayb" userId="8b043d94-c3bc-4766-b109-9fc93264eb2d" providerId="ADAL" clId="{5A13CCCD-95CF-40A8-AB67-008B98AAD389}" dt="2022-12-03T11:29:27.475" v="4007" actId="478"/>
          <ac:spMkLst>
            <pc:docMk/>
            <pc:sldMk cId="823002976" sldId="815"/>
            <ac:spMk id="3" creationId="{F2B14645-0BA1-1568-60BF-66F0149CB62B}"/>
          </ac:spMkLst>
        </pc:spChg>
        <pc:spChg chg="add mod">
          <ac:chgData name="Dr. Talal Saleh Alshihayb" userId="8b043d94-c3bc-4766-b109-9fc93264eb2d" providerId="ADAL" clId="{5A13CCCD-95CF-40A8-AB67-008B98AAD389}" dt="2022-12-03T11:30:04.295" v="4009"/>
          <ac:spMkLst>
            <pc:docMk/>
            <pc:sldMk cId="823002976" sldId="815"/>
            <ac:spMk id="6" creationId="{3D5EB6AA-34D8-337E-0292-9528596D4DCF}"/>
          </ac:spMkLst>
        </pc:spChg>
        <pc:picChg chg="add mod modCrop">
          <ac:chgData name="Dr. Talal Saleh Alshihayb" userId="8b043d94-c3bc-4766-b109-9fc93264eb2d" providerId="ADAL" clId="{5A13CCCD-95CF-40A8-AB67-008B98AAD389}" dt="2022-12-03T11:30:14.739" v="4019" actId="1076"/>
          <ac:picMkLst>
            <pc:docMk/>
            <pc:sldMk cId="823002976" sldId="815"/>
            <ac:picMk id="5" creationId="{D1B49BF8-B2E1-B962-0833-BB20FE8D6BE0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1:36:19.939" v="4235" actId="1076"/>
        <pc:sldMkLst>
          <pc:docMk/>
          <pc:sldMk cId="996138303" sldId="816"/>
        </pc:sldMkLst>
        <pc:spChg chg="del">
          <ac:chgData name="Dr. Talal Saleh Alshihayb" userId="8b043d94-c3bc-4766-b109-9fc93264eb2d" providerId="ADAL" clId="{5A13CCCD-95CF-40A8-AB67-008B98AAD389}" dt="2022-12-03T11:31:48.715" v="4025" actId="478"/>
          <ac:spMkLst>
            <pc:docMk/>
            <pc:sldMk cId="996138303" sldId="816"/>
            <ac:spMk id="2" creationId="{BDB4DD35-CD46-BBF1-7E4D-2BD521E97EA4}"/>
          </ac:spMkLst>
        </pc:spChg>
        <pc:spChg chg="del">
          <ac:chgData name="Dr. Talal Saleh Alshihayb" userId="8b043d94-c3bc-4766-b109-9fc93264eb2d" providerId="ADAL" clId="{5A13CCCD-95CF-40A8-AB67-008B98AAD389}" dt="2022-12-03T11:31:49.888" v="4026" actId="478"/>
          <ac:spMkLst>
            <pc:docMk/>
            <pc:sldMk cId="996138303" sldId="816"/>
            <ac:spMk id="3" creationId="{A8095971-F69C-AECF-EFEE-9A7FC5304323}"/>
          </ac:spMkLst>
        </pc:spChg>
        <pc:spChg chg="add mod">
          <ac:chgData name="Dr. Talal Saleh Alshihayb" userId="8b043d94-c3bc-4766-b109-9fc93264eb2d" providerId="ADAL" clId="{5A13CCCD-95CF-40A8-AB67-008B98AAD389}" dt="2022-12-03T11:32:57.370" v="4088"/>
          <ac:spMkLst>
            <pc:docMk/>
            <pc:sldMk cId="996138303" sldId="816"/>
            <ac:spMk id="7" creationId="{AB27FE0F-3D9B-71F6-6FB6-4904CCB5E757}"/>
          </ac:spMkLst>
        </pc:spChg>
        <pc:spChg chg="add mod">
          <ac:chgData name="Dr. Talal Saleh Alshihayb" userId="8b043d94-c3bc-4766-b109-9fc93264eb2d" providerId="ADAL" clId="{5A13CCCD-95CF-40A8-AB67-008B98AAD389}" dt="2022-12-03T11:35:46.956" v="4209" actId="207"/>
          <ac:spMkLst>
            <pc:docMk/>
            <pc:sldMk cId="996138303" sldId="816"/>
            <ac:spMk id="8" creationId="{12E8C76E-D47D-2F90-7398-4C1AD0DCE59E}"/>
          </ac:spMkLst>
        </pc:spChg>
        <pc:spChg chg="add mod">
          <ac:chgData name="Dr. Talal Saleh Alshihayb" userId="8b043d94-c3bc-4766-b109-9fc93264eb2d" providerId="ADAL" clId="{5A13CCCD-95CF-40A8-AB67-008B98AAD389}" dt="2022-12-03T11:35:43.369" v="4208" actId="207"/>
          <ac:spMkLst>
            <pc:docMk/>
            <pc:sldMk cId="996138303" sldId="816"/>
            <ac:spMk id="9" creationId="{999F33ED-FF26-01A1-D2F1-9D40736648C9}"/>
          </ac:spMkLst>
        </pc:spChg>
        <pc:spChg chg="add mod">
          <ac:chgData name="Dr. Talal Saleh Alshihayb" userId="8b043d94-c3bc-4766-b109-9fc93264eb2d" providerId="ADAL" clId="{5A13CCCD-95CF-40A8-AB67-008B98AAD389}" dt="2022-12-03T11:36:19.939" v="4235" actId="1076"/>
          <ac:spMkLst>
            <pc:docMk/>
            <pc:sldMk cId="996138303" sldId="816"/>
            <ac:spMk id="10" creationId="{F153EB71-DFB3-587C-EAA5-721ACA9D39E0}"/>
          </ac:spMkLst>
        </pc:spChg>
        <pc:picChg chg="add mod modCrop">
          <ac:chgData name="Dr. Talal Saleh Alshihayb" userId="8b043d94-c3bc-4766-b109-9fc93264eb2d" providerId="ADAL" clId="{5A13CCCD-95CF-40A8-AB67-008B98AAD389}" dt="2022-12-03T11:34:34.812" v="4162" actId="1076"/>
          <ac:picMkLst>
            <pc:docMk/>
            <pc:sldMk cId="996138303" sldId="816"/>
            <ac:picMk id="5" creationId="{8CC93A1A-FD1E-E61D-FF13-2F6C67646896}"/>
          </ac:picMkLst>
        </pc:picChg>
        <pc:picChg chg="add mod modCrop">
          <ac:chgData name="Dr. Talal Saleh Alshihayb" userId="8b043d94-c3bc-4766-b109-9fc93264eb2d" providerId="ADAL" clId="{5A13CCCD-95CF-40A8-AB67-008B98AAD389}" dt="2022-12-03T11:34:39.869" v="4163" actId="1076"/>
          <ac:picMkLst>
            <pc:docMk/>
            <pc:sldMk cId="996138303" sldId="816"/>
            <ac:picMk id="6" creationId="{A0272AF5-3ADF-1BF8-B4D3-DDC24101344F}"/>
          </ac:picMkLst>
        </pc:picChg>
      </pc:sldChg>
      <pc:sldChg chg="addSp modSp new mod">
        <pc:chgData name="Dr. Talal Saleh Alshihayb" userId="8b043d94-c3bc-4766-b109-9fc93264eb2d" providerId="ADAL" clId="{5A13CCCD-95CF-40A8-AB67-008B98AAD389}" dt="2022-12-03T12:26:20.460" v="4905" actId="207"/>
        <pc:sldMkLst>
          <pc:docMk/>
          <pc:sldMk cId="2453168272" sldId="817"/>
        </pc:sldMkLst>
        <pc:spChg chg="mod">
          <ac:chgData name="Dr. Talal Saleh Alshihayb" userId="8b043d94-c3bc-4766-b109-9fc93264eb2d" providerId="ADAL" clId="{5A13CCCD-95CF-40A8-AB67-008B98AAD389}" dt="2022-12-03T11:43:33.611" v="4418" actId="113"/>
          <ac:spMkLst>
            <pc:docMk/>
            <pc:sldMk cId="2453168272" sldId="817"/>
            <ac:spMk id="2" creationId="{495A46B9-399D-01C8-71A7-9CD0AFDA8CEC}"/>
          </ac:spMkLst>
        </pc:spChg>
        <pc:spChg chg="mod">
          <ac:chgData name="Dr. Talal Saleh Alshihayb" userId="8b043d94-c3bc-4766-b109-9fc93264eb2d" providerId="ADAL" clId="{5A13CCCD-95CF-40A8-AB67-008B98AAD389}" dt="2022-12-03T12:23:36.235" v="4761" actId="20577"/>
          <ac:spMkLst>
            <pc:docMk/>
            <pc:sldMk cId="2453168272" sldId="817"/>
            <ac:spMk id="3" creationId="{AF46ABD6-6CEF-10E4-AAA4-B5C773E1E619}"/>
          </ac:spMkLst>
        </pc:spChg>
        <pc:spChg chg="add mod">
          <ac:chgData name="Dr. Talal Saleh Alshihayb" userId="8b043d94-c3bc-4766-b109-9fc93264eb2d" providerId="ADAL" clId="{5A13CCCD-95CF-40A8-AB67-008B98AAD389}" dt="2022-12-03T12:25:59.699" v="4858" actId="1076"/>
          <ac:spMkLst>
            <pc:docMk/>
            <pc:sldMk cId="2453168272" sldId="817"/>
            <ac:spMk id="5" creationId="{52CCF757-E772-7F09-6B94-462B415E12CA}"/>
          </ac:spMkLst>
        </pc:spChg>
        <pc:spChg chg="add mod">
          <ac:chgData name="Dr. Talal Saleh Alshihayb" userId="8b043d94-c3bc-4766-b109-9fc93264eb2d" providerId="ADAL" clId="{5A13CCCD-95CF-40A8-AB67-008B98AAD389}" dt="2022-12-03T12:26:20.460" v="4905" actId="207"/>
          <ac:spMkLst>
            <pc:docMk/>
            <pc:sldMk cId="2453168272" sldId="817"/>
            <ac:spMk id="6" creationId="{767BC96F-EA1D-7B97-3DF8-329C07EFADFA}"/>
          </ac:spMkLst>
        </pc:spChg>
        <pc:picChg chg="add mod">
          <ac:chgData name="Dr. Talal Saleh Alshihayb" userId="8b043d94-c3bc-4766-b109-9fc93264eb2d" providerId="ADAL" clId="{5A13CCCD-95CF-40A8-AB67-008B98AAD389}" dt="2022-12-03T12:25:06.369" v="4857" actId="1076"/>
          <ac:picMkLst>
            <pc:docMk/>
            <pc:sldMk cId="2453168272" sldId="817"/>
            <ac:picMk id="4" creationId="{299098F8-8A59-FA9E-F7A3-7C9DA9B46E1E}"/>
          </ac:picMkLst>
        </pc:picChg>
      </pc:sldChg>
      <pc:sldChg chg="addSp delSp modSp new mod modAnim">
        <pc:chgData name="Dr. Talal Saleh Alshihayb" userId="8b043d94-c3bc-4766-b109-9fc93264eb2d" providerId="ADAL" clId="{5A13CCCD-95CF-40A8-AB67-008B98AAD389}" dt="2022-12-03T12:37:01.260" v="5320"/>
        <pc:sldMkLst>
          <pc:docMk/>
          <pc:sldMk cId="1874001791" sldId="818"/>
        </pc:sldMkLst>
        <pc:spChg chg="mod">
          <ac:chgData name="Dr. Talal Saleh Alshihayb" userId="8b043d94-c3bc-4766-b109-9fc93264eb2d" providerId="ADAL" clId="{5A13CCCD-95CF-40A8-AB67-008B98AAD389}" dt="2022-12-03T12:27:51.423" v="4908"/>
          <ac:spMkLst>
            <pc:docMk/>
            <pc:sldMk cId="1874001791" sldId="818"/>
            <ac:spMk id="2" creationId="{34943BEF-F4D9-4E73-CDD0-F912CAB862A4}"/>
          </ac:spMkLst>
        </pc:spChg>
        <pc:spChg chg="del">
          <ac:chgData name="Dr. Talal Saleh Alshihayb" userId="8b043d94-c3bc-4766-b109-9fc93264eb2d" providerId="ADAL" clId="{5A13CCCD-95CF-40A8-AB67-008B98AAD389}" dt="2022-12-03T12:27:47.892" v="4907" actId="478"/>
          <ac:spMkLst>
            <pc:docMk/>
            <pc:sldMk cId="1874001791" sldId="818"/>
            <ac:spMk id="3" creationId="{16F9A61D-FB16-AC7C-8F20-12201AB349CB}"/>
          </ac:spMkLst>
        </pc:spChg>
        <pc:spChg chg="add mod">
          <ac:chgData name="Dr. Talal Saleh Alshihayb" userId="8b043d94-c3bc-4766-b109-9fc93264eb2d" providerId="ADAL" clId="{5A13CCCD-95CF-40A8-AB67-008B98AAD389}" dt="2022-12-03T12:27:54.399" v="4909" actId="1076"/>
          <ac:spMkLst>
            <pc:docMk/>
            <pc:sldMk cId="1874001791" sldId="818"/>
            <ac:spMk id="4" creationId="{8943124A-3CA8-E86C-C0EC-A05B77762695}"/>
          </ac:spMkLst>
        </pc:spChg>
        <pc:spChg chg="add del mod">
          <ac:chgData name="Dr. Talal Saleh Alshihayb" userId="8b043d94-c3bc-4766-b109-9fc93264eb2d" providerId="ADAL" clId="{5A13CCCD-95CF-40A8-AB67-008B98AAD389}" dt="2022-12-03T12:29:33.997" v="5006" actId="478"/>
          <ac:spMkLst>
            <pc:docMk/>
            <pc:sldMk cId="1874001791" sldId="818"/>
            <ac:spMk id="5" creationId="{44AA31AD-CD90-5B6B-FC9D-95F909DDE24F}"/>
          </ac:spMkLst>
        </pc:spChg>
        <pc:spChg chg="add del">
          <ac:chgData name="Dr. Talal Saleh Alshihayb" userId="8b043d94-c3bc-4766-b109-9fc93264eb2d" providerId="ADAL" clId="{5A13CCCD-95CF-40A8-AB67-008B98AAD389}" dt="2022-12-03T12:29:32.029" v="5005" actId="22"/>
          <ac:spMkLst>
            <pc:docMk/>
            <pc:sldMk cId="1874001791" sldId="818"/>
            <ac:spMk id="7" creationId="{44BAB3CB-309C-F729-CAD7-FFF2748BC8CE}"/>
          </ac:spMkLst>
        </pc:spChg>
        <pc:spChg chg="add mod">
          <ac:chgData name="Dr. Talal Saleh Alshihayb" userId="8b043d94-c3bc-4766-b109-9fc93264eb2d" providerId="ADAL" clId="{5A13CCCD-95CF-40A8-AB67-008B98AAD389}" dt="2022-12-03T12:31:20.633" v="5167" actId="20577"/>
          <ac:spMkLst>
            <pc:docMk/>
            <pc:sldMk cId="1874001791" sldId="818"/>
            <ac:spMk id="8" creationId="{DEBEAB3F-1EC4-E84D-CBFF-B1957031692A}"/>
          </ac:spMkLst>
        </pc:spChg>
        <pc:spChg chg="add mod">
          <ac:chgData name="Dr. Talal Saleh Alshihayb" userId="8b043d94-c3bc-4766-b109-9fc93264eb2d" providerId="ADAL" clId="{5A13CCCD-95CF-40A8-AB67-008B98AAD389}" dt="2022-12-03T12:36:00.779" v="5305" actId="1076"/>
          <ac:spMkLst>
            <pc:docMk/>
            <pc:sldMk cId="1874001791" sldId="818"/>
            <ac:spMk id="9" creationId="{32FB5280-7553-E5A3-3B30-E9DEE2A30CEA}"/>
          </ac:spMkLst>
        </pc:spChg>
        <pc:spChg chg="add mod">
          <ac:chgData name="Dr. Talal Saleh Alshihayb" userId="8b043d94-c3bc-4766-b109-9fc93264eb2d" providerId="ADAL" clId="{5A13CCCD-95CF-40A8-AB67-008B98AAD389}" dt="2022-12-03T12:36:23.087" v="5313" actId="1076"/>
          <ac:spMkLst>
            <pc:docMk/>
            <pc:sldMk cId="1874001791" sldId="818"/>
            <ac:spMk id="10" creationId="{F41F73DA-3685-F3DC-C4A3-220BE4C04021}"/>
          </ac:spMkLst>
        </pc:spChg>
        <pc:spChg chg="add mod">
          <ac:chgData name="Dr. Talal Saleh Alshihayb" userId="8b043d94-c3bc-4766-b109-9fc93264eb2d" providerId="ADAL" clId="{5A13CCCD-95CF-40A8-AB67-008B98AAD389}" dt="2022-12-03T12:36:33.943" v="5314" actId="1076"/>
          <ac:spMkLst>
            <pc:docMk/>
            <pc:sldMk cId="1874001791" sldId="818"/>
            <ac:spMk id="11" creationId="{7484EBD1-BA1A-1B3E-D414-B0C6CF4BF07A}"/>
          </ac:spMkLst>
        </pc:spChg>
        <pc:spChg chg="add del mod">
          <ac:chgData name="Dr. Talal Saleh Alshihayb" userId="8b043d94-c3bc-4766-b109-9fc93264eb2d" providerId="ADAL" clId="{5A13CCCD-95CF-40A8-AB67-008B98AAD389}" dt="2022-12-03T12:34:42.219" v="5206" actId="22"/>
          <ac:spMkLst>
            <pc:docMk/>
            <pc:sldMk cId="1874001791" sldId="818"/>
            <ac:spMk id="13" creationId="{BBCBCF3A-3685-24DB-D470-E3EBAA7C97B8}"/>
          </ac:spMkLst>
        </pc:spChg>
      </pc:sldChg>
      <pc:sldChg chg="addSp modSp new mod modAnim">
        <pc:chgData name="Dr. Talal Saleh Alshihayb" userId="8b043d94-c3bc-4766-b109-9fc93264eb2d" providerId="ADAL" clId="{5A13CCCD-95CF-40A8-AB67-008B98AAD389}" dt="2022-12-03T13:35:07.680" v="6637" actId="20577"/>
        <pc:sldMkLst>
          <pc:docMk/>
          <pc:sldMk cId="2503882712" sldId="819"/>
        </pc:sldMkLst>
        <pc:spChg chg="mod">
          <ac:chgData name="Dr. Talal Saleh Alshihayb" userId="8b043d94-c3bc-4766-b109-9fc93264eb2d" providerId="ADAL" clId="{5A13CCCD-95CF-40A8-AB67-008B98AAD389}" dt="2022-12-03T12:43:25.860" v="5322"/>
          <ac:spMkLst>
            <pc:docMk/>
            <pc:sldMk cId="2503882712" sldId="819"/>
            <ac:spMk id="2" creationId="{0D6F5DF7-7780-9B16-277D-A5A30A0262B5}"/>
          </ac:spMkLst>
        </pc:spChg>
        <pc:spChg chg="mod">
          <ac:chgData name="Dr. Talal Saleh Alshihayb" userId="8b043d94-c3bc-4766-b109-9fc93264eb2d" providerId="ADAL" clId="{5A13CCCD-95CF-40A8-AB67-008B98AAD389}" dt="2022-12-03T13:35:07.680" v="6637" actId="20577"/>
          <ac:spMkLst>
            <pc:docMk/>
            <pc:sldMk cId="2503882712" sldId="819"/>
            <ac:spMk id="3" creationId="{0DC36C73-7D6F-1162-D830-0435C847AA16}"/>
          </ac:spMkLst>
        </pc:spChg>
        <pc:spChg chg="add mod">
          <ac:chgData name="Dr. Talal Saleh Alshihayb" userId="8b043d94-c3bc-4766-b109-9fc93264eb2d" providerId="ADAL" clId="{5A13CCCD-95CF-40A8-AB67-008B98AAD389}" dt="2022-12-03T13:31:25.768" v="6441" actId="1076"/>
          <ac:spMkLst>
            <pc:docMk/>
            <pc:sldMk cId="2503882712" sldId="819"/>
            <ac:spMk id="5" creationId="{1378A6ED-2BD3-5029-2215-15052A411137}"/>
          </ac:spMkLst>
        </pc:spChg>
        <pc:spChg chg="add mod">
          <ac:chgData name="Dr. Talal Saleh Alshihayb" userId="8b043d94-c3bc-4766-b109-9fc93264eb2d" providerId="ADAL" clId="{5A13CCCD-95CF-40A8-AB67-008B98AAD389}" dt="2022-12-03T12:59:15.936" v="5908" actId="1076"/>
          <ac:spMkLst>
            <pc:docMk/>
            <pc:sldMk cId="2503882712" sldId="819"/>
            <ac:spMk id="6" creationId="{452BC2FB-99F4-42C3-D201-F1412A68811C}"/>
          </ac:spMkLst>
        </pc:spChg>
        <pc:picChg chg="add mod">
          <ac:chgData name="Dr. Talal Saleh Alshihayb" userId="8b043d94-c3bc-4766-b109-9fc93264eb2d" providerId="ADAL" clId="{5A13CCCD-95CF-40A8-AB67-008B98AAD389}" dt="2022-12-03T12:43:56.573" v="5380" actId="1076"/>
          <ac:picMkLst>
            <pc:docMk/>
            <pc:sldMk cId="2503882712" sldId="819"/>
            <ac:picMk id="4" creationId="{B12A292C-96DD-BA04-99B4-78C150C01D04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3:00:10.845" v="5930" actId="1076"/>
        <pc:sldMkLst>
          <pc:docMk/>
          <pc:sldMk cId="2261546654" sldId="820"/>
        </pc:sldMkLst>
        <pc:spChg chg="del">
          <ac:chgData name="Dr. Talal Saleh Alshihayb" userId="8b043d94-c3bc-4766-b109-9fc93264eb2d" providerId="ADAL" clId="{5A13CCCD-95CF-40A8-AB67-008B98AAD389}" dt="2022-12-03T12:59:44.652" v="5914" actId="478"/>
          <ac:spMkLst>
            <pc:docMk/>
            <pc:sldMk cId="2261546654" sldId="820"/>
            <ac:spMk id="2" creationId="{91718C90-18DE-9FF0-C00A-17FDBD879362}"/>
          </ac:spMkLst>
        </pc:spChg>
        <pc:spChg chg="del">
          <ac:chgData name="Dr. Talal Saleh Alshihayb" userId="8b043d94-c3bc-4766-b109-9fc93264eb2d" providerId="ADAL" clId="{5A13CCCD-95CF-40A8-AB67-008B98AAD389}" dt="2022-12-03T12:59:45.639" v="5915" actId="478"/>
          <ac:spMkLst>
            <pc:docMk/>
            <pc:sldMk cId="2261546654" sldId="820"/>
            <ac:spMk id="3" creationId="{D25F9A1D-ED35-9EE5-FD7E-ED63C4D75AA3}"/>
          </ac:spMkLst>
        </pc:spChg>
        <pc:spChg chg="add mod">
          <ac:chgData name="Dr. Talal Saleh Alshihayb" userId="8b043d94-c3bc-4766-b109-9fc93264eb2d" providerId="ADAL" clId="{5A13CCCD-95CF-40A8-AB67-008B98AAD389}" dt="2022-12-03T12:59:56.694" v="5916"/>
          <ac:spMkLst>
            <pc:docMk/>
            <pc:sldMk cId="2261546654" sldId="820"/>
            <ac:spMk id="6" creationId="{A61C72BE-69BF-F080-8119-364C9D662F2F}"/>
          </ac:spMkLst>
        </pc:spChg>
        <pc:picChg chg="add mod modCrop">
          <ac:chgData name="Dr. Talal Saleh Alshihayb" userId="8b043d94-c3bc-4766-b109-9fc93264eb2d" providerId="ADAL" clId="{5A13CCCD-95CF-40A8-AB67-008B98AAD389}" dt="2022-12-03T13:00:10.845" v="5930" actId="1076"/>
          <ac:picMkLst>
            <pc:docMk/>
            <pc:sldMk cId="2261546654" sldId="820"/>
            <ac:picMk id="5" creationId="{B4615BB8-9CFD-3053-7028-13B54D64A509}"/>
          </ac:picMkLst>
        </pc:picChg>
      </pc:sldChg>
      <pc:sldChg chg="addSp delSp modSp add mod delAnim">
        <pc:chgData name="Dr. Talal Saleh Alshihayb" userId="8b043d94-c3bc-4766-b109-9fc93264eb2d" providerId="ADAL" clId="{5A13CCCD-95CF-40A8-AB67-008B98AAD389}" dt="2022-12-03T11:41:33.044" v="4390" actId="20577"/>
        <pc:sldMkLst>
          <pc:docMk/>
          <pc:sldMk cId="2131662818" sldId="821"/>
        </pc:sldMkLst>
        <pc:spChg chg="add mod">
          <ac:chgData name="Dr. Talal Saleh Alshihayb" userId="8b043d94-c3bc-4766-b109-9fc93264eb2d" providerId="ADAL" clId="{5A13CCCD-95CF-40A8-AB67-008B98AAD389}" dt="2022-12-03T11:41:33.044" v="4390" actId="20577"/>
          <ac:spMkLst>
            <pc:docMk/>
            <pc:sldMk cId="2131662818" sldId="821"/>
            <ac:spMk id="2" creationId="{E78B2A64-97D1-18B1-01F6-866427AA364B}"/>
          </ac:spMkLst>
        </pc:spChg>
        <pc:spChg chg="mod">
          <ac:chgData name="Dr. Talal Saleh Alshihayb" userId="8b043d94-c3bc-4766-b109-9fc93264eb2d" providerId="ADAL" clId="{5A13CCCD-95CF-40A8-AB67-008B98AAD389}" dt="2022-12-03T11:41:23.116" v="4384" actId="1076"/>
          <ac:spMkLst>
            <pc:docMk/>
            <pc:sldMk cId="2131662818" sldId="821"/>
            <ac:spMk id="8" creationId="{0ECF5B88-B919-795D-FE42-96DD5009185C}"/>
          </ac:spMkLst>
        </pc:spChg>
        <pc:spChg chg="del">
          <ac:chgData name="Dr. Talal Saleh Alshihayb" userId="8b043d94-c3bc-4766-b109-9fc93264eb2d" providerId="ADAL" clId="{5A13CCCD-95CF-40A8-AB67-008B98AAD389}" dt="2022-12-03T11:39:55.225" v="4238" actId="478"/>
          <ac:spMkLst>
            <pc:docMk/>
            <pc:sldMk cId="2131662818" sldId="821"/>
            <ac:spMk id="14" creationId="{27263D4F-62F8-2561-55D6-3419E33E38E2}"/>
          </ac:spMkLst>
        </pc:spChg>
        <pc:spChg chg="del">
          <ac:chgData name="Dr. Talal Saleh Alshihayb" userId="8b043d94-c3bc-4766-b109-9fc93264eb2d" providerId="ADAL" clId="{5A13CCCD-95CF-40A8-AB67-008B98AAD389}" dt="2022-12-03T11:39:55.225" v="4238" actId="478"/>
          <ac:spMkLst>
            <pc:docMk/>
            <pc:sldMk cId="2131662818" sldId="821"/>
            <ac:spMk id="15" creationId="{EAFC74E2-B1CD-D206-BF11-83E0310A402C}"/>
          </ac:spMkLst>
        </pc:spChg>
        <pc:picChg chg="mod">
          <ac:chgData name="Dr. Talal Saleh Alshihayb" userId="8b043d94-c3bc-4766-b109-9fc93264eb2d" providerId="ADAL" clId="{5A13CCCD-95CF-40A8-AB67-008B98AAD389}" dt="2022-12-03T11:41:23.116" v="4384" actId="1076"/>
          <ac:picMkLst>
            <pc:docMk/>
            <pc:sldMk cId="2131662818" sldId="821"/>
            <ac:picMk id="7" creationId="{657341B8-575C-4B89-A592-71A97E1B14BF}"/>
          </ac:picMkLst>
        </pc:picChg>
        <pc:cxnChg chg="del">
          <ac:chgData name="Dr. Talal Saleh Alshihayb" userId="8b043d94-c3bc-4766-b109-9fc93264eb2d" providerId="ADAL" clId="{5A13CCCD-95CF-40A8-AB67-008B98AAD389}" dt="2022-12-03T11:39:56.623" v="4239" actId="478"/>
          <ac:cxnSpMkLst>
            <pc:docMk/>
            <pc:sldMk cId="2131662818" sldId="821"/>
            <ac:cxnSpMk id="10" creationId="{0ACC57F4-DFF9-EA4F-6689-ADFDA14C8BBF}"/>
          </ac:cxnSpMkLst>
        </pc:cxnChg>
        <pc:cxnChg chg="del mod">
          <ac:chgData name="Dr. Talal Saleh Alshihayb" userId="8b043d94-c3bc-4766-b109-9fc93264eb2d" providerId="ADAL" clId="{5A13CCCD-95CF-40A8-AB67-008B98AAD389}" dt="2022-12-03T11:39:55.225" v="4238" actId="478"/>
          <ac:cxnSpMkLst>
            <pc:docMk/>
            <pc:sldMk cId="2131662818" sldId="821"/>
            <ac:cxnSpMk id="11" creationId="{87FBD53B-B286-A6C3-7745-F871BD21481E}"/>
          </ac:cxnSpMkLst>
        </pc:cxnChg>
      </pc:sldChg>
      <pc:sldChg chg="addSp delSp modSp new mod modAnim">
        <pc:chgData name="Dr. Talal Saleh Alshihayb" userId="8b043d94-c3bc-4766-b109-9fc93264eb2d" providerId="ADAL" clId="{5A13CCCD-95CF-40A8-AB67-008B98AAD389}" dt="2022-12-03T12:58:43.666" v="5906" actId="1076"/>
        <pc:sldMkLst>
          <pc:docMk/>
          <pc:sldMk cId="2134591311" sldId="822"/>
        </pc:sldMkLst>
        <pc:spChg chg="mod">
          <ac:chgData name="Dr. Talal Saleh Alshihayb" userId="8b043d94-c3bc-4766-b109-9fc93264eb2d" providerId="ADAL" clId="{5A13CCCD-95CF-40A8-AB67-008B98AAD389}" dt="2022-12-03T12:45:55.793" v="5478"/>
          <ac:spMkLst>
            <pc:docMk/>
            <pc:sldMk cId="2134591311" sldId="822"/>
            <ac:spMk id="2" creationId="{CC7B53CC-B164-A90A-5F59-0225C678F481}"/>
          </ac:spMkLst>
        </pc:spChg>
        <pc:spChg chg="del mod">
          <ac:chgData name="Dr. Talal Saleh Alshihayb" userId="8b043d94-c3bc-4766-b109-9fc93264eb2d" providerId="ADAL" clId="{5A13CCCD-95CF-40A8-AB67-008B98AAD389}" dt="2022-12-03T12:46:00.468" v="5481" actId="478"/>
          <ac:spMkLst>
            <pc:docMk/>
            <pc:sldMk cId="2134591311" sldId="822"/>
            <ac:spMk id="3" creationId="{DB545075-5F56-CD29-A248-B9C0880864A2}"/>
          </ac:spMkLst>
        </pc:spChg>
        <pc:spChg chg="add mod">
          <ac:chgData name="Dr. Talal Saleh Alshihayb" userId="8b043d94-c3bc-4766-b109-9fc93264eb2d" providerId="ADAL" clId="{5A13CCCD-95CF-40A8-AB67-008B98AAD389}" dt="2022-12-03T12:48:25.818" v="5608" actId="1076"/>
          <ac:spMkLst>
            <pc:docMk/>
            <pc:sldMk cId="2134591311" sldId="822"/>
            <ac:spMk id="4" creationId="{387541FC-1340-A22C-D8DE-D79CD926F36A}"/>
          </ac:spMkLst>
        </pc:spChg>
        <pc:spChg chg="add mod">
          <ac:chgData name="Dr. Talal Saleh Alshihayb" userId="8b043d94-c3bc-4766-b109-9fc93264eb2d" providerId="ADAL" clId="{5A13CCCD-95CF-40A8-AB67-008B98AAD389}" dt="2022-12-03T12:48:38.663" v="5613" actId="20577"/>
          <ac:spMkLst>
            <pc:docMk/>
            <pc:sldMk cId="2134591311" sldId="822"/>
            <ac:spMk id="6" creationId="{64A2173F-85FC-9D8C-B550-23840954D7EB}"/>
          </ac:spMkLst>
        </pc:spChg>
        <pc:spChg chg="add mod">
          <ac:chgData name="Dr. Talal Saleh Alshihayb" userId="8b043d94-c3bc-4766-b109-9fc93264eb2d" providerId="ADAL" clId="{5A13CCCD-95CF-40A8-AB67-008B98AAD389}" dt="2022-12-03T12:57:39.501" v="5880" actId="1076"/>
          <ac:spMkLst>
            <pc:docMk/>
            <pc:sldMk cId="2134591311" sldId="822"/>
            <ac:spMk id="7" creationId="{92E4C942-DB9A-1A67-51AE-35FB77923848}"/>
          </ac:spMkLst>
        </pc:spChg>
        <pc:spChg chg="add mod">
          <ac:chgData name="Dr. Talal Saleh Alshihayb" userId="8b043d94-c3bc-4766-b109-9fc93264eb2d" providerId="ADAL" clId="{5A13CCCD-95CF-40A8-AB67-008B98AAD389}" dt="2022-12-03T12:58:43.666" v="5906" actId="1076"/>
          <ac:spMkLst>
            <pc:docMk/>
            <pc:sldMk cId="2134591311" sldId="822"/>
            <ac:spMk id="8" creationId="{DD6D58FB-BB6B-77FB-FD8E-8062EBE681C8}"/>
          </ac:spMkLst>
        </pc:spChg>
        <pc:graphicFrameChg chg="add mod modGraphic">
          <ac:chgData name="Dr. Talal Saleh Alshihayb" userId="8b043d94-c3bc-4766-b109-9fc93264eb2d" providerId="ADAL" clId="{5A13CCCD-95CF-40A8-AB67-008B98AAD389}" dt="2022-12-03T12:55:02.447" v="5782" actId="1076"/>
          <ac:graphicFrameMkLst>
            <pc:docMk/>
            <pc:sldMk cId="2134591311" sldId="822"/>
            <ac:graphicFrameMk id="5" creationId="{47E240E9-23C2-EB0C-BB37-ECA809315879}"/>
          </ac:graphicFrameMkLst>
        </pc:graphicFrameChg>
      </pc:sldChg>
      <pc:sldChg chg="new">
        <pc:chgData name="Dr. Talal Saleh Alshihayb" userId="8b043d94-c3bc-4766-b109-9fc93264eb2d" providerId="ADAL" clId="{5A13CCCD-95CF-40A8-AB67-008B98AAD389}" dt="2022-12-03T13:03:10.678" v="5931" actId="680"/>
        <pc:sldMkLst>
          <pc:docMk/>
          <pc:sldMk cId="1949744572" sldId="823"/>
        </pc:sldMkLst>
      </pc:sldChg>
      <pc:sldChg chg="addSp delSp modSp new mod">
        <pc:chgData name="Dr. Talal Saleh Alshihayb" userId="8b043d94-c3bc-4766-b109-9fc93264eb2d" providerId="ADAL" clId="{5A13CCCD-95CF-40A8-AB67-008B98AAD389}" dt="2022-12-03T14:07:34.498" v="7842" actId="20577"/>
        <pc:sldMkLst>
          <pc:docMk/>
          <pc:sldMk cId="1543100767" sldId="824"/>
        </pc:sldMkLst>
        <pc:spChg chg="mod">
          <ac:chgData name="Dr. Talal Saleh Alshihayb" userId="8b043d94-c3bc-4766-b109-9fc93264eb2d" providerId="ADAL" clId="{5A13CCCD-95CF-40A8-AB67-008B98AAD389}" dt="2022-12-03T13:11:44.801" v="5974"/>
          <ac:spMkLst>
            <pc:docMk/>
            <pc:sldMk cId="1543100767" sldId="824"/>
            <ac:spMk id="2" creationId="{DB9FFDDF-390E-9B9C-443B-94B63CCE3489}"/>
          </ac:spMkLst>
        </pc:spChg>
        <pc:spChg chg="mod">
          <ac:chgData name="Dr. Talal Saleh Alshihayb" userId="8b043d94-c3bc-4766-b109-9fc93264eb2d" providerId="ADAL" clId="{5A13CCCD-95CF-40A8-AB67-008B98AAD389}" dt="2022-12-03T13:30:03.577" v="6418" actId="207"/>
          <ac:spMkLst>
            <pc:docMk/>
            <pc:sldMk cId="1543100767" sldId="824"/>
            <ac:spMk id="3" creationId="{97899E78-7BF4-3A94-E833-1317A92ADB41}"/>
          </ac:spMkLst>
        </pc:spChg>
        <pc:spChg chg="add mod">
          <ac:chgData name="Dr. Talal Saleh Alshihayb" userId="8b043d94-c3bc-4766-b109-9fc93264eb2d" providerId="ADAL" clId="{5A13CCCD-95CF-40A8-AB67-008B98AAD389}" dt="2022-12-03T14:07:34.498" v="7842" actId="20577"/>
          <ac:spMkLst>
            <pc:docMk/>
            <pc:sldMk cId="1543100767" sldId="824"/>
            <ac:spMk id="11" creationId="{DF8F1313-D218-FEB1-263C-B387C737C8DF}"/>
          </ac:spMkLst>
        </pc:spChg>
        <pc:picChg chg="add del mod modCrop">
          <ac:chgData name="Dr. Talal Saleh Alshihayb" userId="8b043d94-c3bc-4766-b109-9fc93264eb2d" providerId="ADAL" clId="{5A13CCCD-95CF-40A8-AB67-008B98AAD389}" dt="2022-12-03T13:23:25.512" v="6185" actId="478"/>
          <ac:picMkLst>
            <pc:docMk/>
            <pc:sldMk cId="1543100767" sldId="824"/>
            <ac:picMk id="5" creationId="{436C6A49-E5C8-4A79-B8C6-DFC8DAF8C9F2}"/>
          </ac:picMkLst>
        </pc:picChg>
        <pc:picChg chg="add del mod modCrop">
          <ac:chgData name="Dr. Talal Saleh Alshihayb" userId="8b043d94-c3bc-4766-b109-9fc93264eb2d" providerId="ADAL" clId="{5A13CCCD-95CF-40A8-AB67-008B98AAD389}" dt="2022-12-03T14:02:05.837" v="7760" actId="478"/>
          <ac:picMkLst>
            <pc:docMk/>
            <pc:sldMk cId="1543100767" sldId="824"/>
            <ac:picMk id="7" creationId="{74D4C6E2-3C99-8E95-320B-E0761A947E92}"/>
          </ac:picMkLst>
        </pc:picChg>
        <pc:picChg chg="add mod ord">
          <ac:chgData name="Dr. Talal Saleh Alshihayb" userId="8b043d94-c3bc-4766-b109-9fc93264eb2d" providerId="ADAL" clId="{5A13CCCD-95CF-40A8-AB67-008B98AAD389}" dt="2022-12-03T14:02:24.061" v="7764" actId="166"/>
          <ac:picMkLst>
            <pc:docMk/>
            <pc:sldMk cId="1543100767" sldId="824"/>
            <ac:picMk id="8" creationId="{CE37AB25-CA27-681E-07E4-8F5EB951FDAF}"/>
          </ac:picMkLst>
        </pc:picChg>
        <pc:picChg chg="add mod modCrop">
          <ac:chgData name="Dr. Talal Saleh Alshihayb" userId="8b043d94-c3bc-4766-b109-9fc93264eb2d" providerId="ADAL" clId="{5A13CCCD-95CF-40A8-AB67-008B98AAD389}" dt="2022-12-03T14:02:20.005" v="7763" actId="1076"/>
          <ac:picMkLst>
            <pc:docMk/>
            <pc:sldMk cId="1543100767" sldId="824"/>
            <ac:picMk id="14" creationId="{CC2EDB00-C6A7-A524-A9BB-600EAF607FAC}"/>
          </ac:picMkLst>
        </pc:picChg>
        <pc:cxnChg chg="add mod">
          <ac:chgData name="Dr. Talal Saleh Alshihayb" userId="8b043d94-c3bc-4766-b109-9fc93264eb2d" providerId="ADAL" clId="{5A13CCCD-95CF-40A8-AB67-008B98AAD389}" dt="2022-12-03T14:02:27.997" v="7765" actId="1076"/>
          <ac:cxnSpMkLst>
            <pc:docMk/>
            <pc:sldMk cId="1543100767" sldId="824"/>
            <ac:cxnSpMk id="10" creationId="{4E791BAB-A95A-BBA3-F765-753FCC2703F3}"/>
          </ac:cxnSpMkLst>
        </pc:cxnChg>
      </pc:sldChg>
      <pc:sldChg chg="addSp delSp modSp new mod">
        <pc:chgData name="Dr. Talal Saleh Alshihayb" userId="8b043d94-c3bc-4766-b109-9fc93264eb2d" providerId="ADAL" clId="{5A13CCCD-95CF-40A8-AB67-008B98AAD389}" dt="2022-12-03T13:43:17.677" v="6671" actId="21"/>
        <pc:sldMkLst>
          <pc:docMk/>
          <pc:sldMk cId="4060892970" sldId="825"/>
        </pc:sldMkLst>
        <pc:spChg chg="mod">
          <ac:chgData name="Dr. Talal Saleh Alshihayb" userId="8b043d94-c3bc-4766-b109-9fc93264eb2d" providerId="ADAL" clId="{5A13CCCD-95CF-40A8-AB67-008B98AAD389}" dt="2022-12-03T13:31:46.118" v="6442"/>
          <ac:spMkLst>
            <pc:docMk/>
            <pc:sldMk cId="4060892970" sldId="825"/>
            <ac:spMk id="2" creationId="{08B7117B-B653-682F-70E9-9706D48025F4}"/>
          </ac:spMkLst>
        </pc:spChg>
        <pc:spChg chg="mod">
          <ac:chgData name="Dr. Talal Saleh Alshihayb" userId="8b043d94-c3bc-4766-b109-9fc93264eb2d" providerId="ADAL" clId="{5A13CCCD-95CF-40A8-AB67-008B98AAD389}" dt="2022-12-03T13:35:18.381" v="6647" actId="20577"/>
          <ac:spMkLst>
            <pc:docMk/>
            <pc:sldMk cId="4060892970" sldId="825"/>
            <ac:spMk id="3" creationId="{68430C50-BC07-8691-13E8-905FDA95B1C4}"/>
          </ac:spMkLst>
        </pc:spChg>
        <pc:spChg chg="add del mod">
          <ac:chgData name="Dr. Talal Saleh Alshihayb" userId="8b043d94-c3bc-4766-b109-9fc93264eb2d" providerId="ADAL" clId="{5A13CCCD-95CF-40A8-AB67-008B98AAD389}" dt="2022-12-03T13:43:17.677" v="6671" actId="21"/>
          <ac:spMkLst>
            <pc:docMk/>
            <pc:sldMk cId="4060892970" sldId="825"/>
            <ac:spMk id="5" creationId="{E2F84FAC-0B50-8D13-5A10-D5BFD2FF6C49}"/>
          </ac:spMkLst>
        </pc:spChg>
        <pc:spChg chg="add del mod">
          <ac:chgData name="Dr. Talal Saleh Alshihayb" userId="8b043d94-c3bc-4766-b109-9fc93264eb2d" providerId="ADAL" clId="{5A13CCCD-95CF-40A8-AB67-008B98AAD389}" dt="2022-12-03T13:43:17.677" v="6671" actId="21"/>
          <ac:spMkLst>
            <pc:docMk/>
            <pc:sldMk cId="4060892970" sldId="825"/>
            <ac:spMk id="7" creationId="{914CDC7B-D559-DBB5-2AC3-1D6284A1C3E5}"/>
          </ac:spMkLst>
        </pc:spChg>
      </pc:sldChg>
      <pc:sldChg chg="addSp modSp new mod">
        <pc:chgData name="Dr. Talal Saleh Alshihayb" userId="8b043d94-c3bc-4766-b109-9fc93264eb2d" providerId="ADAL" clId="{5A13CCCD-95CF-40A8-AB67-008B98AAD389}" dt="2022-12-03T13:27:52.695" v="6346" actId="1076"/>
        <pc:sldMkLst>
          <pc:docMk/>
          <pc:sldMk cId="1929404996" sldId="826"/>
        </pc:sldMkLst>
        <pc:spChg chg="mod">
          <ac:chgData name="Dr. Talal Saleh Alshihayb" userId="8b043d94-c3bc-4766-b109-9fc93264eb2d" providerId="ADAL" clId="{5A13CCCD-95CF-40A8-AB67-008B98AAD389}" dt="2022-12-03T13:24:53.705" v="6239"/>
          <ac:spMkLst>
            <pc:docMk/>
            <pc:sldMk cId="1929404996" sldId="826"/>
            <ac:spMk id="2" creationId="{E1E0829D-0F8C-DAF5-9DE4-D271B733E079}"/>
          </ac:spMkLst>
        </pc:spChg>
        <pc:spChg chg="mod">
          <ac:chgData name="Dr. Talal Saleh Alshihayb" userId="8b043d94-c3bc-4766-b109-9fc93264eb2d" providerId="ADAL" clId="{5A13CCCD-95CF-40A8-AB67-008B98AAD389}" dt="2022-12-03T13:26:25.802" v="6284" actId="1076"/>
          <ac:spMkLst>
            <pc:docMk/>
            <pc:sldMk cId="1929404996" sldId="826"/>
            <ac:spMk id="3" creationId="{28596225-6F0A-F198-6281-1A494D557BC5}"/>
          </ac:spMkLst>
        </pc:spChg>
        <pc:spChg chg="add mod">
          <ac:chgData name="Dr. Talal Saleh Alshihayb" userId="8b043d94-c3bc-4766-b109-9fc93264eb2d" providerId="ADAL" clId="{5A13CCCD-95CF-40A8-AB67-008B98AAD389}" dt="2022-12-03T13:25:52.579" v="6273"/>
          <ac:spMkLst>
            <pc:docMk/>
            <pc:sldMk cId="1929404996" sldId="826"/>
            <ac:spMk id="7" creationId="{91D762DA-86E6-31E2-A7DE-C78D848DA0C8}"/>
          </ac:spMkLst>
        </pc:spChg>
        <pc:spChg chg="add mod">
          <ac:chgData name="Dr. Talal Saleh Alshihayb" userId="8b043d94-c3bc-4766-b109-9fc93264eb2d" providerId="ADAL" clId="{5A13CCCD-95CF-40A8-AB67-008B98AAD389}" dt="2022-12-03T13:27:48.527" v="6345" actId="1076"/>
          <ac:spMkLst>
            <pc:docMk/>
            <pc:sldMk cId="1929404996" sldId="826"/>
            <ac:spMk id="8" creationId="{8768DA67-091F-50C6-7B10-BB0E7F1C8C7F}"/>
          </ac:spMkLst>
        </pc:spChg>
        <pc:spChg chg="add mod">
          <ac:chgData name="Dr. Talal Saleh Alshihayb" userId="8b043d94-c3bc-4766-b109-9fc93264eb2d" providerId="ADAL" clId="{5A13CCCD-95CF-40A8-AB67-008B98AAD389}" dt="2022-12-03T13:27:52.695" v="6346" actId="1076"/>
          <ac:spMkLst>
            <pc:docMk/>
            <pc:sldMk cId="1929404996" sldId="826"/>
            <ac:spMk id="9" creationId="{F7B21A8A-A59A-BC23-AA24-8D8D94B5EFB5}"/>
          </ac:spMkLst>
        </pc:spChg>
        <pc:picChg chg="add mod ord modCrop">
          <ac:chgData name="Dr. Talal Saleh Alshihayb" userId="8b043d94-c3bc-4766-b109-9fc93264eb2d" providerId="ADAL" clId="{5A13CCCD-95CF-40A8-AB67-008B98AAD389}" dt="2022-12-03T13:26:14.961" v="6281" actId="1076"/>
          <ac:picMkLst>
            <pc:docMk/>
            <pc:sldMk cId="1929404996" sldId="826"/>
            <ac:picMk id="5" creationId="{011125F5-C5FC-5541-6D83-32472D20DD1D}"/>
          </ac:picMkLst>
        </pc:picChg>
        <pc:picChg chg="add mod modCrop">
          <ac:chgData name="Dr. Talal Saleh Alshihayb" userId="8b043d94-c3bc-4766-b109-9fc93264eb2d" providerId="ADAL" clId="{5A13CCCD-95CF-40A8-AB67-008B98AAD389}" dt="2022-12-03T13:26:21.744" v="6283" actId="1076"/>
          <ac:picMkLst>
            <pc:docMk/>
            <pc:sldMk cId="1929404996" sldId="826"/>
            <ac:picMk id="6" creationId="{BE5088E5-5150-0E1B-06CE-0A67EEC67B20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3:51:18.737" v="7055"/>
        <pc:sldMkLst>
          <pc:docMk/>
          <pc:sldMk cId="1625603125" sldId="827"/>
        </pc:sldMkLst>
        <pc:spChg chg="mod">
          <ac:chgData name="Dr. Talal Saleh Alshihayb" userId="8b043d94-c3bc-4766-b109-9fc93264eb2d" providerId="ADAL" clId="{5A13CCCD-95CF-40A8-AB67-008B98AAD389}" dt="2022-12-03T13:42:49.232" v="6670"/>
          <ac:spMkLst>
            <pc:docMk/>
            <pc:sldMk cId="1625603125" sldId="827"/>
            <ac:spMk id="2" creationId="{8CF8A728-48E0-A751-E6EB-2A0E27F5BF6F}"/>
          </ac:spMkLst>
        </pc:spChg>
        <pc:spChg chg="del">
          <ac:chgData name="Dr. Talal Saleh Alshihayb" userId="8b043d94-c3bc-4766-b109-9fc93264eb2d" providerId="ADAL" clId="{5A13CCCD-95CF-40A8-AB67-008B98AAD389}" dt="2022-12-03T13:43:21.366" v="6673" actId="478"/>
          <ac:spMkLst>
            <pc:docMk/>
            <pc:sldMk cId="1625603125" sldId="827"/>
            <ac:spMk id="3" creationId="{61325DDD-2030-13D3-D791-A422DE35B66C}"/>
          </ac:spMkLst>
        </pc:spChg>
        <pc:spChg chg="add mod">
          <ac:chgData name="Dr. Talal Saleh Alshihayb" userId="8b043d94-c3bc-4766-b109-9fc93264eb2d" providerId="ADAL" clId="{5A13CCCD-95CF-40A8-AB67-008B98AAD389}" dt="2022-12-03T13:50:18.153" v="7046" actId="14100"/>
          <ac:spMkLst>
            <pc:docMk/>
            <pc:sldMk cId="1625603125" sldId="827"/>
            <ac:spMk id="4" creationId="{DA3D1CAC-2AF7-011F-1F3F-73FE12299B2A}"/>
          </ac:spMkLst>
        </pc:spChg>
        <pc:spChg chg="add mod">
          <ac:chgData name="Dr. Talal Saleh Alshihayb" userId="8b043d94-c3bc-4766-b109-9fc93264eb2d" providerId="ADAL" clId="{5A13CCCD-95CF-40A8-AB67-008B98AAD389}" dt="2022-12-03T13:50:32.815" v="7047" actId="14100"/>
          <ac:spMkLst>
            <pc:docMk/>
            <pc:sldMk cId="1625603125" sldId="827"/>
            <ac:spMk id="5" creationId="{F09A1CC8-3387-4024-C495-D0470ABC46A1}"/>
          </ac:spMkLst>
        </pc:spChg>
        <pc:spChg chg="add mod">
          <ac:chgData name="Dr. Talal Saleh Alshihayb" userId="8b043d94-c3bc-4766-b109-9fc93264eb2d" providerId="ADAL" clId="{5A13CCCD-95CF-40A8-AB67-008B98AAD389}" dt="2022-12-03T13:49:34.230" v="7034" actId="1076"/>
          <ac:spMkLst>
            <pc:docMk/>
            <pc:sldMk cId="1625603125" sldId="827"/>
            <ac:spMk id="6" creationId="{7BC3F64F-A676-5685-7D40-F185A684B1C2}"/>
          </ac:spMkLst>
        </pc:spChg>
        <pc:spChg chg="add mod">
          <ac:chgData name="Dr. Talal Saleh Alshihayb" userId="8b043d94-c3bc-4766-b109-9fc93264eb2d" providerId="ADAL" clId="{5A13CCCD-95CF-40A8-AB67-008B98AAD389}" dt="2022-12-03T13:50:07.746" v="7043" actId="1076"/>
          <ac:spMkLst>
            <pc:docMk/>
            <pc:sldMk cId="1625603125" sldId="827"/>
            <ac:spMk id="7" creationId="{A5A7678C-6D15-7528-3DFF-D5BBF44C68C9}"/>
          </ac:spMkLst>
        </pc:spChg>
        <pc:spChg chg="add mod">
          <ac:chgData name="Dr. Talal Saleh Alshihayb" userId="8b043d94-c3bc-4766-b109-9fc93264eb2d" providerId="ADAL" clId="{5A13CCCD-95CF-40A8-AB67-008B98AAD389}" dt="2022-12-03T13:49:23.029" v="7032" actId="1076"/>
          <ac:spMkLst>
            <pc:docMk/>
            <pc:sldMk cId="1625603125" sldId="827"/>
            <ac:spMk id="8" creationId="{B071D272-3EEE-F02B-C4D2-D34EB895E726}"/>
          </ac:spMkLst>
        </pc:spChg>
        <pc:spChg chg="add del mod">
          <ac:chgData name="Dr. Talal Saleh Alshihayb" userId="8b043d94-c3bc-4766-b109-9fc93264eb2d" providerId="ADAL" clId="{5A13CCCD-95CF-40A8-AB67-008B98AAD389}" dt="2022-12-03T13:45:23.978" v="6729"/>
          <ac:spMkLst>
            <pc:docMk/>
            <pc:sldMk cId="1625603125" sldId="827"/>
            <ac:spMk id="9" creationId="{A9AF17D4-C617-4CDA-02A4-E5F31DE0C6BF}"/>
          </ac:spMkLst>
        </pc:spChg>
        <pc:spChg chg="add mod">
          <ac:chgData name="Dr. Talal Saleh Alshihayb" userId="8b043d94-c3bc-4766-b109-9fc93264eb2d" providerId="ADAL" clId="{5A13CCCD-95CF-40A8-AB67-008B98AAD389}" dt="2022-12-03T13:46:18.014" v="6820" actId="1076"/>
          <ac:spMkLst>
            <pc:docMk/>
            <pc:sldMk cId="1625603125" sldId="827"/>
            <ac:spMk id="10" creationId="{4702CE4C-1233-E60B-3D31-9B3732178BD2}"/>
          </ac:spMkLst>
        </pc:spChg>
        <pc:spChg chg="add mod">
          <ac:chgData name="Dr. Talal Saleh Alshihayb" userId="8b043d94-c3bc-4766-b109-9fc93264eb2d" providerId="ADAL" clId="{5A13CCCD-95CF-40A8-AB67-008B98AAD389}" dt="2022-12-03T13:50:37.503" v="7048" actId="1076"/>
          <ac:spMkLst>
            <pc:docMk/>
            <pc:sldMk cId="1625603125" sldId="827"/>
            <ac:spMk id="11" creationId="{CBB53A45-2CF3-D025-1E82-EC5CCAB94ABE}"/>
          </ac:spMkLst>
        </pc:spChg>
        <pc:spChg chg="add mod">
          <ac:chgData name="Dr. Talal Saleh Alshihayb" userId="8b043d94-c3bc-4766-b109-9fc93264eb2d" providerId="ADAL" clId="{5A13CCCD-95CF-40A8-AB67-008B98AAD389}" dt="2022-12-03T13:50:53.294" v="7052" actId="1076"/>
          <ac:spMkLst>
            <pc:docMk/>
            <pc:sldMk cId="1625603125" sldId="827"/>
            <ac:spMk id="12" creationId="{FDA3265F-6072-554C-9117-CCAC553AEC97}"/>
          </ac:spMkLst>
        </pc:spChg>
        <pc:spChg chg="add mod">
          <ac:chgData name="Dr. Talal Saleh Alshihayb" userId="8b043d94-c3bc-4766-b109-9fc93264eb2d" providerId="ADAL" clId="{5A13CCCD-95CF-40A8-AB67-008B98AAD389}" dt="2022-12-03T13:50:40.244" v="7049" actId="1076"/>
          <ac:spMkLst>
            <pc:docMk/>
            <pc:sldMk cId="1625603125" sldId="827"/>
            <ac:spMk id="13" creationId="{6B766DC1-B634-223D-A51F-E64F29B587C3}"/>
          </ac:spMkLst>
        </pc:spChg>
        <pc:spChg chg="add mod">
          <ac:chgData name="Dr. Talal Saleh Alshihayb" userId="8b043d94-c3bc-4766-b109-9fc93264eb2d" providerId="ADAL" clId="{5A13CCCD-95CF-40A8-AB67-008B98AAD389}" dt="2022-12-03T13:50:59.971" v="7054" actId="1076"/>
          <ac:spMkLst>
            <pc:docMk/>
            <pc:sldMk cId="1625603125" sldId="827"/>
            <ac:spMk id="14" creationId="{B935BCDC-33AA-480D-D399-35838AF9E0FD}"/>
          </ac:spMkLst>
        </pc:spChg>
        <pc:spChg chg="add mod">
          <ac:chgData name="Dr. Talal Saleh Alshihayb" userId="8b043d94-c3bc-4766-b109-9fc93264eb2d" providerId="ADAL" clId="{5A13CCCD-95CF-40A8-AB67-008B98AAD389}" dt="2022-12-03T13:51:18.737" v="7055"/>
          <ac:spMkLst>
            <pc:docMk/>
            <pc:sldMk cId="1625603125" sldId="827"/>
            <ac:spMk id="15" creationId="{396E1401-FDE5-8BC6-6E59-7DFCEC68CB4D}"/>
          </ac:spMkLst>
        </pc:spChg>
      </pc:sldChg>
      <pc:sldChg chg="addSp delSp modSp add mod">
        <pc:chgData name="Dr. Talal Saleh Alshihayb" userId="8b043d94-c3bc-4766-b109-9fc93264eb2d" providerId="ADAL" clId="{5A13CCCD-95CF-40A8-AB67-008B98AAD389}" dt="2022-12-03T14:06:28.230" v="7831" actId="1076"/>
        <pc:sldMkLst>
          <pc:docMk/>
          <pc:sldMk cId="219407088" sldId="828"/>
        </pc:sldMkLst>
        <pc:spChg chg="mod">
          <ac:chgData name="Dr. Talal Saleh Alshihayb" userId="8b043d94-c3bc-4766-b109-9fc93264eb2d" providerId="ADAL" clId="{5A13CCCD-95CF-40A8-AB67-008B98AAD389}" dt="2022-12-03T13:53:51.430" v="7067" actId="27636"/>
          <ac:spMkLst>
            <pc:docMk/>
            <pc:sldMk cId="219407088" sldId="828"/>
            <ac:spMk id="2" creationId="{8CF8A728-48E0-A751-E6EB-2A0E27F5BF6F}"/>
          </ac:spMkLst>
        </pc:spChg>
        <pc:spChg chg="add mod">
          <ac:chgData name="Dr. Talal Saleh Alshihayb" userId="8b043d94-c3bc-4766-b109-9fc93264eb2d" providerId="ADAL" clId="{5A13CCCD-95CF-40A8-AB67-008B98AAD389}" dt="2022-12-03T13:59:31.536" v="7711" actId="113"/>
          <ac:spMkLst>
            <pc:docMk/>
            <pc:sldMk cId="219407088" sldId="828"/>
            <ac:spMk id="3" creationId="{52E08BB0-843C-5BF3-2B95-7FF1CD21EEA4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4" creationId="{DA3D1CAC-2AF7-011F-1F3F-73FE12299B2A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5" creationId="{F09A1CC8-3387-4024-C495-D0470ABC46A1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6" creationId="{7BC3F64F-A676-5685-7D40-F185A684B1C2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7" creationId="{A5A7678C-6D15-7528-3DFF-D5BBF44C68C9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8" creationId="{B071D272-3EEE-F02B-C4D2-D34EB895E726}"/>
          </ac:spMkLst>
        </pc:spChg>
        <pc:spChg chg="add mod">
          <ac:chgData name="Dr. Talal Saleh Alshihayb" userId="8b043d94-c3bc-4766-b109-9fc93264eb2d" providerId="ADAL" clId="{5A13CCCD-95CF-40A8-AB67-008B98AAD389}" dt="2022-12-03T14:06:25.579" v="7830" actId="1076"/>
          <ac:spMkLst>
            <pc:docMk/>
            <pc:sldMk cId="219407088" sldId="828"/>
            <ac:spMk id="9" creationId="{65B2F966-1605-53B9-947A-E3F40A275666}"/>
          </ac:spMkLst>
        </pc:spChg>
        <pc:spChg chg="del">
          <ac:chgData name="Dr. Talal Saleh Alshihayb" userId="8b043d94-c3bc-4766-b109-9fc93264eb2d" providerId="ADAL" clId="{5A13CCCD-95CF-40A8-AB67-008B98AAD389}" dt="2022-12-03T13:53:53.966" v="7068" actId="478"/>
          <ac:spMkLst>
            <pc:docMk/>
            <pc:sldMk cId="219407088" sldId="828"/>
            <ac:spMk id="10" creationId="{4702CE4C-1233-E60B-3D31-9B3732178BD2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1" creationId="{CBB53A45-2CF3-D025-1E82-EC5CCAB94ABE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2" creationId="{FDA3265F-6072-554C-9117-CCAC553AEC97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3" creationId="{6B766DC1-B634-223D-A51F-E64F29B587C3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4" creationId="{B935BCDC-33AA-480D-D399-35838AF9E0FD}"/>
          </ac:spMkLst>
        </pc:spChg>
        <pc:spChg chg="add mod">
          <ac:chgData name="Dr. Talal Saleh Alshihayb" userId="8b043d94-c3bc-4766-b109-9fc93264eb2d" providerId="ADAL" clId="{5A13CCCD-95CF-40A8-AB67-008B98AAD389}" dt="2022-12-03T14:06:17.908" v="7828" actId="1076"/>
          <ac:spMkLst>
            <pc:docMk/>
            <pc:sldMk cId="219407088" sldId="828"/>
            <ac:spMk id="16" creationId="{C1A5FB7A-32D3-4733-FAFE-230DFA5B723D}"/>
          </ac:spMkLst>
        </pc:spChg>
        <pc:spChg chg="add mod">
          <ac:chgData name="Dr. Talal Saleh Alshihayb" userId="8b043d94-c3bc-4766-b109-9fc93264eb2d" providerId="ADAL" clId="{5A13CCCD-95CF-40A8-AB67-008B98AAD389}" dt="2022-12-03T14:06:28.230" v="7831" actId="1076"/>
          <ac:spMkLst>
            <pc:docMk/>
            <pc:sldMk cId="219407088" sldId="828"/>
            <ac:spMk id="17" creationId="{AF173126-7135-0C78-3B3B-2F33E1DC2811}"/>
          </ac:spMkLst>
        </pc:spChg>
        <pc:spChg chg="add mod">
          <ac:chgData name="Dr. Talal Saleh Alshihayb" userId="8b043d94-c3bc-4766-b109-9fc93264eb2d" providerId="ADAL" clId="{5A13CCCD-95CF-40A8-AB67-008B98AAD389}" dt="2022-12-03T14:06:20.284" v="7829" actId="1076"/>
          <ac:spMkLst>
            <pc:docMk/>
            <pc:sldMk cId="219407088" sldId="828"/>
            <ac:spMk id="18" creationId="{696F387F-F3FD-EA05-B4E5-E3F7DDDBE6C9}"/>
          </ac:spMkLst>
        </pc:spChg>
      </pc:sldChg>
      <pc:sldChg chg="new">
        <pc:chgData name="Dr. Talal Saleh Alshihayb" userId="8b043d94-c3bc-4766-b109-9fc93264eb2d" providerId="ADAL" clId="{5A13CCCD-95CF-40A8-AB67-008B98AAD389}" dt="2022-12-03T13:54:07.802" v="7070" actId="680"/>
        <pc:sldMkLst>
          <pc:docMk/>
          <pc:sldMk cId="2614335864" sldId="829"/>
        </pc:sldMkLst>
      </pc:sldChg>
      <pc:sldChg chg="modSp add mod">
        <pc:chgData name="Dr. Talal Saleh Alshihayb" userId="8b043d94-c3bc-4766-b109-9fc93264eb2d" providerId="ADAL" clId="{5A13CCCD-95CF-40A8-AB67-008B98AAD389}" dt="2022-12-07T12:41:15.327" v="7888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5A13CCCD-95CF-40A8-AB67-008B98AAD389}" dt="2022-12-07T12:41:15.327" v="7888" actId="20577"/>
          <ac:spMkLst>
            <pc:docMk/>
            <pc:sldMk cId="1942001609" sldId="830"/>
            <ac:spMk id="3" creationId="{91F6162E-0282-9E3F-6293-A40D9D41F51D}"/>
          </ac:spMkLst>
        </pc:spChg>
      </pc:sldChg>
    </pc:docChg>
  </pc:docChgLst>
  <pc:docChgLst>
    <pc:chgData name="Dr. Talal Saleh Alshihayb" userId="8b043d94-c3bc-4766-b109-9fc93264eb2d" providerId="ADAL" clId="{00BFB8AF-77D7-4C6B-8A9F-60AAD25A52E1}"/>
    <pc:docChg chg="modSld">
      <pc:chgData name="Dr. Talal Saleh Alshihayb" userId="8b043d94-c3bc-4766-b109-9fc93264eb2d" providerId="ADAL" clId="{00BFB8AF-77D7-4C6B-8A9F-60AAD25A52E1}" dt="2022-12-27T14:15:46.415" v="1" actId="20577"/>
      <pc:docMkLst>
        <pc:docMk/>
      </pc:docMkLst>
      <pc:sldChg chg="modSp mod">
        <pc:chgData name="Dr. Talal Saleh Alshihayb" userId="8b043d94-c3bc-4766-b109-9fc93264eb2d" providerId="ADAL" clId="{00BFB8AF-77D7-4C6B-8A9F-60AAD25A52E1}" dt="2022-12-27T14:15:46.415" v="1" actId="20577"/>
        <pc:sldMkLst>
          <pc:docMk/>
          <pc:sldMk cId="996138303" sldId="816"/>
        </pc:sldMkLst>
        <pc:spChg chg="mod">
          <ac:chgData name="Dr. Talal Saleh Alshihayb" userId="8b043d94-c3bc-4766-b109-9fc93264eb2d" providerId="ADAL" clId="{00BFB8AF-77D7-4C6B-8A9F-60AAD25A52E1}" dt="2022-12-27T14:15:46.415" v="1" actId="20577"/>
          <ac:spMkLst>
            <pc:docMk/>
            <pc:sldMk cId="996138303" sldId="816"/>
            <ac:spMk id="8" creationId="{12E8C76E-D47D-2F90-7398-4C1AD0DCE59E}"/>
          </ac:spMkLst>
        </pc:spChg>
      </pc:sldChg>
    </pc:docChg>
  </pc:docChgLst>
  <pc:docChgLst>
    <pc:chgData name="Alshihayb, Talal Saleh" userId="7963d262-8874-472d-9935-1faf07e635eb" providerId="ADAL" clId="{5A13CCCD-95CF-40A8-AB67-008B98AAD389}"/>
    <pc:docChg chg="modSld">
      <pc:chgData name="Alshihayb, Talal Saleh" userId="7963d262-8874-472d-9935-1faf07e635eb" providerId="ADAL" clId="{5A13CCCD-95CF-40A8-AB67-008B98AAD389}" dt="2022-12-13T12:25:46.114" v="0" actId="20577"/>
      <pc:docMkLst>
        <pc:docMk/>
      </pc:docMkLst>
      <pc:sldChg chg="modSp mod">
        <pc:chgData name="Alshihayb, Talal Saleh" userId="7963d262-8874-472d-9935-1faf07e635eb" providerId="ADAL" clId="{5A13CCCD-95CF-40A8-AB67-008B98AAD389}" dt="2022-12-13T12:25:46.114" v="0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5A13CCCD-95CF-40A8-AB67-008B98AAD389}" dt="2022-12-13T12:25:46.114" v="0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Talal Alshihayb" userId="8b043d94-c3bc-4766-b109-9fc93264eb2d" providerId="ADAL" clId="{00BFB8AF-77D7-4C6B-8A9F-60AAD25A52E1}"/>
    <pc:docChg chg="modSld">
      <pc:chgData name="Talal Alshihayb" userId="8b043d94-c3bc-4766-b109-9fc93264eb2d" providerId="ADAL" clId="{00BFB8AF-77D7-4C6B-8A9F-60AAD25A52E1}" dt="2022-12-29T07:03:07.963" v="83" actId="20577"/>
      <pc:docMkLst>
        <pc:docMk/>
      </pc:docMkLst>
      <pc:sldChg chg="modSp">
        <pc:chgData name="Talal Alshihayb" userId="8b043d94-c3bc-4766-b109-9fc93264eb2d" providerId="ADAL" clId="{00BFB8AF-77D7-4C6B-8A9F-60AAD25A52E1}" dt="2022-12-29T07:01:31.109" v="11" actId="20577"/>
        <pc:sldMkLst>
          <pc:docMk/>
          <pc:sldMk cId="1746327786" sldId="812"/>
        </pc:sldMkLst>
        <pc:spChg chg="mod">
          <ac:chgData name="Talal Alshihayb" userId="8b043d94-c3bc-4766-b109-9fc93264eb2d" providerId="ADAL" clId="{00BFB8AF-77D7-4C6B-8A9F-60AAD25A52E1}" dt="2022-12-29T07:01:21.946" v="1" actId="20577"/>
          <ac:spMkLst>
            <pc:docMk/>
            <pc:sldMk cId="1746327786" sldId="812"/>
            <ac:spMk id="38" creationId="{E3A8F3CB-D378-6A1D-EBE5-DE6DFAA1A010}"/>
          </ac:spMkLst>
        </pc:spChg>
        <pc:spChg chg="mod">
          <ac:chgData name="Talal Alshihayb" userId="8b043d94-c3bc-4766-b109-9fc93264eb2d" providerId="ADAL" clId="{00BFB8AF-77D7-4C6B-8A9F-60AAD25A52E1}" dt="2022-12-29T07:01:23.742" v="3" actId="20577"/>
          <ac:spMkLst>
            <pc:docMk/>
            <pc:sldMk cId="1746327786" sldId="812"/>
            <ac:spMk id="39" creationId="{84DF85BC-ED1F-8E6F-C770-8A6FBA701219}"/>
          </ac:spMkLst>
        </pc:spChg>
        <pc:spChg chg="mod">
          <ac:chgData name="Talal Alshihayb" userId="8b043d94-c3bc-4766-b109-9fc93264eb2d" providerId="ADAL" clId="{00BFB8AF-77D7-4C6B-8A9F-60AAD25A52E1}" dt="2022-12-29T07:01:25.701" v="5" actId="20577"/>
          <ac:spMkLst>
            <pc:docMk/>
            <pc:sldMk cId="1746327786" sldId="812"/>
            <ac:spMk id="42" creationId="{2B8FBF25-2EEF-31CA-F95D-7A600F6B0BFC}"/>
          </ac:spMkLst>
        </pc:spChg>
        <pc:spChg chg="mod">
          <ac:chgData name="Talal Alshihayb" userId="8b043d94-c3bc-4766-b109-9fc93264eb2d" providerId="ADAL" clId="{00BFB8AF-77D7-4C6B-8A9F-60AAD25A52E1}" dt="2022-12-29T07:01:27.986" v="7" actId="20577"/>
          <ac:spMkLst>
            <pc:docMk/>
            <pc:sldMk cId="1746327786" sldId="812"/>
            <ac:spMk id="43" creationId="{6D7D1A16-106C-B540-48C6-FEDC30295F6D}"/>
          </ac:spMkLst>
        </pc:spChg>
        <pc:spChg chg="mod">
          <ac:chgData name="Talal Alshihayb" userId="8b043d94-c3bc-4766-b109-9fc93264eb2d" providerId="ADAL" clId="{00BFB8AF-77D7-4C6B-8A9F-60AAD25A52E1}" dt="2022-12-29T07:01:29.534" v="9" actId="20577"/>
          <ac:spMkLst>
            <pc:docMk/>
            <pc:sldMk cId="1746327786" sldId="812"/>
            <ac:spMk id="44" creationId="{B80A242F-87A3-EAD8-FC91-68DA1307B3D8}"/>
          </ac:spMkLst>
        </pc:spChg>
        <pc:spChg chg="mod">
          <ac:chgData name="Talal Alshihayb" userId="8b043d94-c3bc-4766-b109-9fc93264eb2d" providerId="ADAL" clId="{00BFB8AF-77D7-4C6B-8A9F-60AAD25A52E1}" dt="2022-12-29T07:01:31.109" v="11" actId="20577"/>
          <ac:spMkLst>
            <pc:docMk/>
            <pc:sldMk cId="1746327786" sldId="812"/>
            <ac:spMk id="45" creationId="{1320EA03-D76E-FA15-0E5A-DBEA011E0160}"/>
          </ac:spMkLst>
        </pc:spChg>
      </pc:sldChg>
      <pc:sldChg chg="modSp mod">
        <pc:chgData name="Talal Alshihayb" userId="8b043d94-c3bc-4766-b109-9fc93264eb2d" providerId="ADAL" clId="{00BFB8AF-77D7-4C6B-8A9F-60AAD25A52E1}" dt="2022-12-29T07:02:10.292" v="69" actId="20577"/>
        <pc:sldMkLst>
          <pc:docMk/>
          <pc:sldMk cId="1608975152" sldId="814"/>
        </pc:sldMkLst>
        <pc:spChg chg="mod">
          <ac:chgData name="Talal Alshihayb" userId="8b043d94-c3bc-4766-b109-9fc93264eb2d" providerId="ADAL" clId="{00BFB8AF-77D7-4C6B-8A9F-60AAD25A52E1}" dt="2022-12-29T07:01:34.900" v="14" actId="20577"/>
          <ac:spMkLst>
            <pc:docMk/>
            <pc:sldMk cId="1608975152" sldId="814"/>
            <ac:spMk id="9" creationId="{5478038D-99D6-8A9D-F977-62196A2BD85D}"/>
          </ac:spMkLst>
        </pc:spChg>
        <pc:spChg chg="mod">
          <ac:chgData name="Talal Alshihayb" userId="8b043d94-c3bc-4766-b109-9fc93264eb2d" providerId="ADAL" clId="{00BFB8AF-77D7-4C6B-8A9F-60AAD25A52E1}" dt="2022-12-29T07:01:36.853" v="17" actId="20577"/>
          <ac:spMkLst>
            <pc:docMk/>
            <pc:sldMk cId="1608975152" sldId="814"/>
            <ac:spMk id="27" creationId="{0D14E3B2-2BFD-7DD6-D49D-678EC6CD00C3}"/>
          </ac:spMkLst>
        </pc:spChg>
        <pc:spChg chg="mod">
          <ac:chgData name="Talal Alshihayb" userId="8b043d94-c3bc-4766-b109-9fc93264eb2d" providerId="ADAL" clId="{00BFB8AF-77D7-4C6B-8A9F-60AAD25A52E1}" dt="2022-12-29T07:01:39.413" v="20" actId="20577"/>
          <ac:spMkLst>
            <pc:docMk/>
            <pc:sldMk cId="1608975152" sldId="814"/>
            <ac:spMk id="28" creationId="{ED9DDFB0-E28D-C8FE-7387-D84A03058ECE}"/>
          </ac:spMkLst>
        </pc:spChg>
        <pc:spChg chg="mod">
          <ac:chgData name="Talal Alshihayb" userId="8b043d94-c3bc-4766-b109-9fc93264eb2d" providerId="ADAL" clId="{00BFB8AF-77D7-4C6B-8A9F-60AAD25A52E1}" dt="2022-12-29T07:01:41.098" v="23" actId="20577"/>
          <ac:spMkLst>
            <pc:docMk/>
            <pc:sldMk cId="1608975152" sldId="814"/>
            <ac:spMk id="29" creationId="{D6336D8A-3C10-7555-B865-5531E9FC3622}"/>
          </ac:spMkLst>
        </pc:spChg>
        <pc:spChg chg="mod">
          <ac:chgData name="Talal Alshihayb" userId="8b043d94-c3bc-4766-b109-9fc93264eb2d" providerId="ADAL" clId="{00BFB8AF-77D7-4C6B-8A9F-60AAD25A52E1}" dt="2022-12-29T07:01:43.266" v="25" actId="20577"/>
          <ac:spMkLst>
            <pc:docMk/>
            <pc:sldMk cId="1608975152" sldId="814"/>
            <ac:spMk id="30" creationId="{1B6BD87B-3F65-799D-11A2-6063D1F7002E}"/>
          </ac:spMkLst>
        </pc:spChg>
        <pc:spChg chg="mod">
          <ac:chgData name="Talal Alshihayb" userId="8b043d94-c3bc-4766-b109-9fc93264eb2d" providerId="ADAL" clId="{00BFB8AF-77D7-4C6B-8A9F-60AAD25A52E1}" dt="2022-12-29T07:01:45.219" v="28" actId="20577"/>
          <ac:spMkLst>
            <pc:docMk/>
            <pc:sldMk cId="1608975152" sldId="814"/>
            <ac:spMk id="31" creationId="{DA821AE3-F21A-8EC6-1430-F61AEB01FBC1}"/>
          </ac:spMkLst>
        </pc:spChg>
        <pc:spChg chg="mod">
          <ac:chgData name="Talal Alshihayb" userId="8b043d94-c3bc-4766-b109-9fc93264eb2d" providerId="ADAL" clId="{00BFB8AF-77D7-4C6B-8A9F-60AAD25A52E1}" dt="2022-12-29T07:01:46.943" v="31" actId="20577"/>
          <ac:spMkLst>
            <pc:docMk/>
            <pc:sldMk cId="1608975152" sldId="814"/>
            <ac:spMk id="32" creationId="{955D2158-0416-38D3-ED0E-3E99D5810E41}"/>
          </ac:spMkLst>
        </pc:spChg>
        <pc:spChg chg="mod">
          <ac:chgData name="Talal Alshihayb" userId="8b043d94-c3bc-4766-b109-9fc93264eb2d" providerId="ADAL" clId="{00BFB8AF-77D7-4C6B-8A9F-60AAD25A52E1}" dt="2022-12-29T07:01:48.655" v="34" actId="20577"/>
          <ac:spMkLst>
            <pc:docMk/>
            <pc:sldMk cId="1608975152" sldId="814"/>
            <ac:spMk id="33" creationId="{BE404B53-34C7-CA6F-4048-A5E38B0D8E80}"/>
          </ac:spMkLst>
        </pc:spChg>
        <pc:spChg chg="mod">
          <ac:chgData name="Talal Alshihayb" userId="8b043d94-c3bc-4766-b109-9fc93264eb2d" providerId="ADAL" clId="{00BFB8AF-77D7-4C6B-8A9F-60AAD25A52E1}" dt="2022-12-29T07:01:50.300" v="37" actId="20577"/>
          <ac:spMkLst>
            <pc:docMk/>
            <pc:sldMk cId="1608975152" sldId="814"/>
            <ac:spMk id="34" creationId="{4E1B8343-469F-4752-46A5-16EA2C2A72D7}"/>
          </ac:spMkLst>
        </pc:spChg>
        <pc:spChg chg="mod">
          <ac:chgData name="Talal Alshihayb" userId="8b043d94-c3bc-4766-b109-9fc93264eb2d" providerId="ADAL" clId="{00BFB8AF-77D7-4C6B-8A9F-60AAD25A52E1}" dt="2022-12-29T07:01:52.012" v="40" actId="20577"/>
          <ac:spMkLst>
            <pc:docMk/>
            <pc:sldMk cId="1608975152" sldId="814"/>
            <ac:spMk id="35" creationId="{1802F2FA-C74A-1A70-1B6F-AE080DDDCB13}"/>
          </ac:spMkLst>
        </pc:spChg>
        <pc:spChg chg="mod">
          <ac:chgData name="Talal Alshihayb" userId="8b043d94-c3bc-4766-b109-9fc93264eb2d" providerId="ADAL" clId="{00BFB8AF-77D7-4C6B-8A9F-60AAD25A52E1}" dt="2022-12-29T07:01:55.040" v="43" actId="20577"/>
          <ac:spMkLst>
            <pc:docMk/>
            <pc:sldMk cId="1608975152" sldId="814"/>
            <ac:spMk id="36" creationId="{793B18CB-0C4C-6C85-FA07-D72B2C0D4B33}"/>
          </ac:spMkLst>
        </pc:spChg>
        <pc:spChg chg="mod">
          <ac:chgData name="Talal Alshihayb" userId="8b043d94-c3bc-4766-b109-9fc93264eb2d" providerId="ADAL" clId="{00BFB8AF-77D7-4C6B-8A9F-60AAD25A52E1}" dt="2022-12-29T07:01:56.822" v="46" actId="20577"/>
          <ac:spMkLst>
            <pc:docMk/>
            <pc:sldMk cId="1608975152" sldId="814"/>
            <ac:spMk id="37" creationId="{9458EB7D-F711-C0BE-4E7B-E16BCCA6E433}"/>
          </ac:spMkLst>
        </pc:spChg>
        <pc:spChg chg="mod">
          <ac:chgData name="Talal Alshihayb" userId="8b043d94-c3bc-4766-b109-9fc93264eb2d" providerId="ADAL" clId="{00BFB8AF-77D7-4C6B-8A9F-60AAD25A52E1}" dt="2022-12-29T07:01:58.334" v="49" actId="20577"/>
          <ac:spMkLst>
            <pc:docMk/>
            <pc:sldMk cId="1608975152" sldId="814"/>
            <ac:spMk id="38" creationId="{D1CC1CCB-3A7F-A8E9-4C77-4C63374F41D3}"/>
          </ac:spMkLst>
        </pc:spChg>
        <pc:spChg chg="mod">
          <ac:chgData name="Talal Alshihayb" userId="8b043d94-c3bc-4766-b109-9fc93264eb2d" providerId="ADAL" clId="{00BFB8AF-77D7-4C6B-8A9F-60AAD25A52E1}" dt="2022-12-29T07:02:00.175" v="52" actId="20577"/>
          <ac:spMkLst>
            <pc:docMk/>
            <pc:sldMk cId="1608975152" sldId="814"/>
            <ac:spMk id="39" creationId="{871DB201-BB5A-8E2E-33B9-5F7E8B7507C7}"/>
          </ac:spMkLst>
        </pc:spChg>
        <pc:spChg chg="mod">
          <ac:chgData name="Talal Alshihayb" userId="8b043d94-c3bc-4766-b109-9fc93264eb2d" providerId="ADAL" clId="{00BFB8AF-77D7-4C6B-8A9F-60AAD25A52E1}" dt="2022-12-29T07:02:01.834" v="54" actId="20577"/>
          <ac:spMkLst>
            <pc:docMk/>
            <pc:sldMk cId="1608975152" sldId="814"/>
            <ac:spMk id="40" creationId="{E8855454-B4F5-A786-9969-45B42887F458}"/>
          </ac:spMkLst>
        </pc:spChg>
        <pc:spChg chg="mod">
          <ac:chgData name="Talal Alshihayb" userId="8b043d94-c3bc-4766-b109-9fc93264eb2d" providerId="ADAL" clId="{00BFB8AF-77D7-4C6B-8A9F-60AAD25A52E1}" dt="2022-12-29T07:02:03.616" v="57" actId="20577"/>
          <ac:spMkLst>
            <pc:docMk/>
            <pc:sldMk cId="1608975152" sldId="814"/>
            <ac:spMk id="41" creationId="{B63BA88F-8EE8-0A32-7733-1C8EC579AE24}"/>
          </ac:spMkLst>
        </pc:spChg>
        <pc:spChg chg="mod">
          <ac:chgData name="Talal Alshihayb" userId="8b043d94-c3bc-4766-b109-9fc93264eb2d" providerId="ADAL" clId="{00BFB8AF-77D7-4C6B-8A9F-60AAD25A52E1}" dt="2022-12-29T07:02:05.252" v="60" actId="20577"/>
          <ac:spMkLst>
            <pc:docMk/>
            <pc:sldMk cId="1608975152" sldId="814"/>
            <ac:spMk id="42" creationId="{07659AB6-DB73-FE28-E545-991B5863A7C7}"/>
          </ac:spMkLst>
        </pc:spChg>
        <pc:spChg chg="mod">
          <ac:chgData name="Talal Alshihayb" userId="8b043d94-c3bc-4766-b109-9fc93264eb2d" providerId="ADAL" clId="{00BFB8AF-77D7-4C6B-8A9F-60AAD25A52E1}" dt="2022-12-29T07:02:07.183" v="63" actId="20577"/>
          <ac:spMkLst>
            <pc:docMk/>
            <pc:sldMk cId="1608975152" sldId="814"/>
            <ac:spMk id="43" creationId="{61A02B6C-3279-BB33-00E6-62522025CC28}"/>
          </ac:spMkLst>
        </pc:spChg>
        <pc:spChg chg="mod">
          <ac:chgData name="Talal Alshihayb" userId="8b043d94-c3bc-4766-b109-9fc93264eb2d" providerId="ADAL" clId="{00BFB8AF-77D7-4C6B-8A9F-60AAD25A52E1}" dt="2022-12-29T07:02:08.651" v="66" actId="20577"/>
          <ac:spMkLst>
            <pc:docMk/>
            <pc:sldMk cId="1608975152" sldId="814"/>
            <ac:spMk id="44" creationId="{FA94EACC-67D8-C6B2-47FC-411A6BD1D51F}"/>
          </ac:spMkLst>
        </pc:spChg>
        <pc:spChg chg="mod">
          <ac:chgData name="Talal Alshihayb" userId="8b043d94-c3bc-4766-b109-9fc93264eb2d" providerId="ADAL" clId="{00BFB8AF-77D7-4C6B-8A9F-60AAD25A52E1}" dt="2022-12-29T07:02:10.292" v="69" actId="20577"/>
          <ac:spMkLst>
            <pc:docMk/>
            <pc:sldMk cId="1608975152" sldId="814"/>
            <ac:spMk id="45" creationId="{D91DB627-391D-9385-EB2C-F301815191FE}"/>
          </ac:spMkLst>
        </pc:spChg>
      </pc:sldChg>
      <pc:sldChg chg="modSp mod">
        <pc:chgData name="Talal Alshihayb" userId="8b043d94-c3bc-4766-b109-9fc93264eb2d" providerId="ADAL" clId="{00BFB8AF-77D7-4C6B-8A9F-60AAD25A52E1}" dt="2022-12-29T07:03:07.963" v="83" actId="20577"/>
        <pc:sldMkLst>
          <pc:docMk/>
          <pc:sldMk cId="2614335864" sldId="829"/>
        </pc:sldMkLst>
        <pc:spChg chg="mod">
          <ac:chgData name="Talal Alshihayb" userId="8b043d94-c3bc-4766-b109-9fc93264eb2d" providerId="ADAL" clId="{00BFB8AF-77D7-4C6B-8A9F-60AAD25A52E1}" dt="2022-12-29T07:03:07.963" v="83" actId="20577"/>
          <ac:spMkLst>
            <pc:docMk/>
            <pc:sldMk cId="2614335864" sldId="829"/>
            <ac:spMk id="3" creationId="{5A013436-91E5-6FDD-FABC-E9F9B4A2D4C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Distribution</a:t>
            </a:r>
            <a:r>
              <a:rPr lang="en-US" sz="2000" b="1" baseline="0"/>
              <a:t> of diabetic status of your batch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76D6F"/>
              </a:solidFill>
              <a:ln>
                <a:solidFill>
                  <a:srgbClr val="D76D6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43-43F3-988F-54AA142C2755}"/>
              </c:ext>
            </c:extLst>
          </c:dPt>
          <c:dPt>
            <c:idx val="1"/>
            <c:invertIfNegative val="0"/>
            <c:bubble3D val="0"/>
            <c:spPr>
              <a:solidFill>
                <a:srgbClr val="254B56"/>
              </a:solidFill>
              <a:ln>
                <a:solidFill>
                  <a:srgbClr val="254B5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43-43F3-988F-54AA142C2755}"/>
              </c:ext>
            </c:extLst>
          </c:dPt>
          <c:cat>
            <c:strRef>
              <c:f>Sheet1!$A$2:$A$3</c:f>
              <c:strCache>
                <c:ptCount val="2"/>
                <c:pt idx="0">
                  <c:v>Diabetic</c:v>
                </c:pt>
                <c:pt idx="1">
                  <c:v>Non-diabetic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43-43F3-988F-54AA142C2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4746431"/>
        <c:axId val="584747263"/>
      </c:barChart>
      <c:catAx>
        <c:axId val="584746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Diabetic satus</a:t>
                </a:r>
              </a:p>
            </c:rich>
          </c:tx>
          <c:layout>
            <c:manualLayout>
              <c:xMode val="edge"/>
              <c:yMode val="edge"/>
              <c:x val="0.43926848063971907"/>
              <c:y val="0.91346306059568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47263"/>
        <c:crosses val="autoZero"/>
        <c:auto val="1"/>
        <c:lblAlgn val="ctr"/>
        <c:lblOffset val="100"/>
        <c:noMultiLvlLbl val="0"/>
      </c:catAx>
      <c:valAx>
        <c:axId val="58474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4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svg"/><Relationship Id="rId7" Type="http://schemas.openxmlformats.org/officeDocument/2006/relationships/image" Target="../media/image5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3.svg"/><Relationship Id="rId5" Type="http://schemas.openxmlformats.org/officeDocument/2006/relationships/image" Target="../media/image26.svg"/><Relationship Id="rId10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406" y="919556"/>
            <a:ext cx="9533594" cy="2387600"/>
          </a:xfrm>
        </p:spPr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Foundations of Biostatistics I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/>
              <a:t>27 </a:t>
            </a:r>
            <a:r>
              <a:rPr lang="en-US" dirty="0"/>
              <a:t>December 2022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7CD-38E9-185D-2A62-2D66EFF8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a variable?</a:t>
            </a:r>
          </a:p>
        </p:txBody>
      </p:sp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B0666A3B-8CAA-3E94-0758-B5C49D56C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C137BE2-5A17-A5B4-9C3D-4DD16F78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7208-A9EA-7033-7A0D-D344B2AF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a variable?</a:t>
            </a:r>
            <a:endParaRPr lang="en-US" dirty="0"/>
          </a:p>
        </p:txBody>
      </p:sp>
      <p:pic>
        <p:nvPicPr>
          <p:cNvPr id="4" name="Content Placeholder 4" descr="Eye with solid fill">
            <a:extLst>
              <a:ext uri="{FF2B5EF4-FFF2-40B4-BE49-F238E27FC236}">
                <a16:creationId xmlns:a16="http://schemas.microsoft.com/office/drawing/2014/main" id="{384B42F0-C05F-D08D-827E-479BCFA6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50" y="2665855"/>
            <a:ext cx="1828800" cy="1828800"/>
          </a:xfrm>
          <a:prstGeom prst="rect">
            <a:avLst/>
          </a:prstGeom>
        </p:spPr>
      </p:pic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2FE30476-EE2A-3D15-42C2-AF188DF87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7451" y="2665855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Eye with solid fill">
            <a:extLst>
              <a:ext uri="{FF2B5EF4-FFF2-40B4-BE49-F238E27FC236}">
                <a16:creationId xmlns:a16="http://schemas.microsoft.com/office/drawing/2014/main" id="{86BA2DC3-4F58-4A6F-A5BE-1F312A678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7152" y="2665855"/>
            <a:ext cx="1828800" cy="1828800"/>
          </a:xfrm>
          <a:prstGeom prst="rect">
            <a:avLst/>
          </a:prstGeom>
        </p:spPr>
      </p:pic>
      <p:pic>
        <p:nvPicPr>
          <p:cNvPr id="7" name="Content Placeholder 4" descr="Eye with solid fill">
            <a:extLst>
              <a:ext uri="{FF2B5EF4-FFF2-40B4-BE49-F238E27FC236}">
                <a16:creationId xmlns:a16="http://schemas.microsoft.com/office/drawing/2014/main" id="{599DE8C8-C259-309B-A6EE-52DF561E5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6854" y="2636636"/>
            <a:ext cx="1828800" cy="182880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D12A4D-11EE-51EF-0946-EB4D4A2B29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2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5C2083-298C-4E31-914C-977E592904E4}"/>
              </a:ext>
            </a:extLst>
          </p:cNvPr>
          <p:cNvSpPr txBox="1"/>
          <p:nvPr/>
        </p:nvSpPr>
        <p:spPr>
          <a:xfrm>
            <a:off x="3047427" y="3246053"/>
            <a:ext cx="60948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w Cen MT" panose="020B0602020104020603" pitchFamily="34" charset="0"/>
              </a:rPr>
              <a:t>Type of variables</a:t>
            </a:r>
            <a:endParaRPr lang="en-US" sz="4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FC6FC7-FEEE-415A-AEEB-5C04EDA6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16F8BFC-2C7B-41BD-9B05-F2B9ACDD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1DE-4211-4CA8-A770-217D03F0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variables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DE6284-5800-428E-95D6-873918A4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581174CE-0738-4AF2-ADB3-A6F74C18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2469" y="1616181"/>
            <a:ext cx="1828800" cy="18288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210E39D-CCF1-4AE3-912E-E19BE845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245" y="1616181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8D4F5-3D87-4809-9CAE-18E0086CA15F}"/>
              </a:ext>
            </a:extLst>
          </p:cNvPr>
          <p:cNvSpPr txBox="1"/>
          <p:nvPr/>
        </p:nvSpPr>
        <p:spPr>
          <a:xfrm>
            <a:off x="8042469" y="3234200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B882E-E4F4-426A-A843-9603F53D9FF3}"/>
              </a:ext>
            </a:extLst>
          </p:cNvPr>
          <p:cNvSpPr txBox="1"/>
          <p:nvPr/>
        </p:nvSpPr>
        <p:spPr>
          <a:xfrm>
            <a:off x="1370645" y="332220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 (categorical)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3EF93-1698-4016-ABAF-F22A52745D4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1102792" y="4276314"/>
            <a:ext cx="1327070" cy="669820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0EC7B5-4138-4432-A80B-E16DD54E3472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2429862" y="4276314"/>
            <a:ext cx="1328831" cy="669819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9AE7F-E756-4013-B044-86B70C77805D}"/>
              </a:ext>
            </a:extLst>
          </p:cNvPr>
          <p:cNvSpPr txBox="1"/>
          <p:nvPr/>
        </p:nvSpPr>
        <p:spPr>
          <a:xfrm>
            <a:off x="441078" y="4946134"/>
            <a:ext cx="1323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DA467-ECDE-4BE1-B3FC-2C23A3C9BB9C}"/>
              </a:ext>
            </a:extLst>
          </p:cNvPr>
          <p:cNvSpPr txBox="1"/>
          <p:nvPr/>
        </p:nvSpPr>
        <p:spPr>
          <a:xfrm>
            <a:off x="3128265" y="4946133"/>
            <a:ext cx="1260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Ordinal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FBAFA-E5A6-48BC-BE62-907EBF52FDCB}"/>
              </a:ext>
            </a:extLst>
          </p:cNvPr>
          <p:cNvSpPr txBox="1"/>
          <p:nvPr/>
        </p:nvSpPr>
        <p:spPr>
          <a:xfrm>
            <a:off x="7172188" y="4946133"/>
            <a:ext cx="1260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02C4C-AE22-46F4-9D18-8224DF8BF991}"/>
              </a:ext>
            </a:extLst>
          </p:cNvPr>
          <p:cNvSpPr txBox="1"/>
          <p:nvPr/>
        </p:nvSpPr>
        <p:spPr>
          <a:xfrm>
            <a:off x="9658002" y="4946402"/>
            <a:ext cx="124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Ratio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376EE5-63CD-45CD-8108-CB84FA7442F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7802616" y="4188307"/>
            <a:ext cx="1299070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CE656-A8BB-4679-A57C-FAE15B736F52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9101686" y="4188307"/>
            <a:ext cx="1179056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7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76D2-1B06-489E-8A92-33CCCCA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A0E0-EAC2-49D7-A488-7C3AB600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order</a:t>
            </a:r>
          </a:p>
          <a:p>
            <a:r>
              <a:rPr lang="en-US" dirty="0"/>
              <a:t>No equal distance between categories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Binary (yes/no)</a:t>
            </a:r>
          </a:p>
          <a:p>
            <a:pPr lvl="1"/>
            <a:r>
              <a:rPr lang="en-US" dirty="0"/>
              <a:t>Colors</a:t>
            </a:r>
          </a:p>
        </p:txBody>
      </p:sp>
      <p:pic>
        <p:nvPicPr>
          <p:cNvPr id="2060" name="Picture 12" descr="what type of bear is best false, bears, beets, battlestar galactica - JIm  as Dwight The Office | Meme Generator">
            <a:extLst>
              <a:ext uri="{FF2B5EF4-FFF2-40B4-BE49-F238E27FC236}">
                <a16:creationId xmlns:a16="http://schemas.microsoft.com/office/drawing/2014/main" id="{66E78581-97FF-4AB3-B505-E729507F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77" y="1189355"/>
            <a:ext cx="4735288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66CBCE9-E2D1-483A-9E91-39F9F3DA9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5D8C31-36FA-4CC6-A22E-CC9498537100}"/>
              </a:ext>
            </a:extLst>
          </p:cNvPr>
          <p:cNvSpPr/>
          <p:nvPr/>
        </p:nvSpPr>
        <p:spPr>
          <a:xfrm>
            <a:off x="1175370" y="5340630"/>
            <a:ext cx="653143" cy="673769"/>
          </a:xfrm>
          <a:prstGeom prst="ellipse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89D8CD-402D-49F2-8DA5-9DF6BB6D821E}"/>
              </a:ext>
            </a:extLst>
          </p:cNvPr>
          <p:cNvSpPr/>
          <p:nvPr/>
        </p:nvSpPr>
        <p:spPr>
          <a:xfrm>
            <a:off x="2303348" y="5319573"/>
            <a:ext cx="653143" cy="673769"/>
          </a:xfrm>
          <a:prstGeom prst="ellipse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BCBA4-E1C2-4E3E-9FE9-16A9760AE524}"/>
              </a:ext>
            </a:extLst>
          </p:cNvPr>
          <p:cNvSpPr/>
          <p:nvPr/>
        </p:nvSpPr>
        <p:spPr>
          <a:xfrm>
            <a:off x="3431327" y="5315569"/>
            <a:ext cx="653143" cy="673769"/>
          </a:xfrm>
          <a:prstGeom prst="ellipse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5333F-BDE6-430D-AF50-6D737A0DB73F}"/>
              </a:ext>
            </a:extLst>
          </p:cNvPr>
          <p:cNvSpPr/>
          <p:nvPr/>
        </p:nvSpPr>
        <p:spPr>
          <a:xfrm>
            <a:off x="4559304" y="5298516"/>
            <a:ext cx="653143" cy="673769"/>
          </a:xfrm>
          <a:prstGeom prst="ellipse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B47A-92A2-49AB-8CEA-283CF757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Ordinal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A32D-CBD6-423F-8BBE-6C9FE49C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No equal distance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Likert scale</a:t>
            </a:r>
          </a:p>
          <a:p>
            <a:pPr lvl="2"/>
            <a:r>
              <a:rPr lang="en-US" dirty="0"/>
              <a:t>Very hard</a:t>
            </a:r>
          </a:p>
          <a:p>
            <a:pPr lvl="2"/>
            <a:r>
              <a:rPr lang="en-US" dirty="0"/>
              <a:t>Hard</a:t>
            </a:r>
          </a:p>
          <a:p>
            <a:pPr lvl="2"/>
            <a:r>
              <a:rPr lang="en-US" dirty="0"/>
              <a:t>Neutral</a:t>
            </a:r>
          </a:p>
          <a:p>
            <a:pPr lvl="2"/>
            <a:r>
              <a:rPr lang="en-US" dirty="0"/>
              <a:t>Easy</a:t>
            </a:r>
          </a:p>
          <a:p>
            <a:pPr lvl="2"/>
            <a:r>
              <a:rPr lang="en-US" dirty="0"/>
              <a:t>Very easy</a:t>
            </a:r>
          </a:p>
        </p:txBody>
      </p:sp>
      <p:pic>
        <p:nvPicPr>
          <p:cNvPr id="1026" name="Picture 2" descr="Red Line to Mattapan – Via Mordor! | The Composite">
            <a:extLst>
              <a:ext uri="{FF2B5EF4-FFF2-40B4-BE49-F238E27FC236}">
                <a16:creationId xmlns:a16="http://schemas.microsoft.com/office/drawing/2014/main" id="{30A14F66-BFF6-425C-971D-4D8E247E4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6563" r="1555" b="33562"/>
          <a:stretch/>
        </p:blipFill>
        <p:spPr bwMode="auto">
          <a:xfrm>
            <a:off x="4915439" y="1306332"/>
            <a:ext cx="7091168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87EC1-42B5-4822-BDA5-50570E823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0" t="18149" r="1670" b="39950"/>
          <a:stretch/>
        </p:blipFill>
        <p:spPr>
          <a:xfrm>
            <a:off x="4883965" y="3539989"/>
            <a:ext cx="7122642" cy="2834640"/>
          </a:xfrm>
          <a:prstGeom prst="rect">
            <a:avLst/>
          </a:prstGeom>
        </p:spPr>
      </p:pic>
      <p:pic>
        <p:nvPicPr>
          <p:cNvPr id="13" name="Picture 1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B9B9A01-1FED-48EE-8647-D56BE606A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7B582B-B525-4BBB-87D2-7795EAC27167}"/>
              </a:ext>
            </a:extLst>
          </p:cNvPr>
          <p:cNvSpPr/>
          <p:nvPr/>
        </p:nvSpPr>
        <p:spPr>
          <a:xfrm>
            <a:off x="6722268" y="2536030"/>
            <a:ext cx="1207293" cy="521494"/>
          </a:xfrm>
          <a:prstGeom prst="roundRect">
            <a:avLst/>
          </a:prstGeom>
          <a:noFill/>
          <a:ln w="38100">
            <a:solidFill>
              <a:srgbClr val="E66E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4779-BAFE-43DA-B0C4-2E1F0A01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8913-9480-4A05-8DB0-22CFF15A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Equal distance between categories</a:t>
            </a:r>
          </a:p>
          <a:p>
            <a:r>
              <a:rPr lang="en-US" dirty="0"/>
              <a:t>No true zero (0 does not imply absence</a:t>
            </a:r>
          </a:p>
          <a:p>
            <a:pPr marL="0" indent="0">
              <a:buNone/>
            </a:pPr>
            <a:r>
              <a:rPr lang="en-US" dirty="0"/>
              <a:t>of variable)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IQ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6F2C62C-AD2C-4706-80F3-E389D5596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122" name="Picture 2" descr="Temperature Converter - Electrical Engineering &amp; Electronics Tools">
            <a:extLst>
              <a:ext uri="{FF2B5EF4-FFF2-40B4-BE49-F238E27FC236}">
                <a16:creationId xmlns:a16="http://schemas.microsoft.com/office/drawing/2014/main" id="{D88F3B49-877E-40EF-8CF3-0E3D33E9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64" y="1117600"/>
            <a:ext cx="5085011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1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199C-FFF0-43FA-B4AF-B5452858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46B7-E39D-4F79-A88A-D7608C95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Equal distance between categories</a:t>
            </a:r>
          </a:p>
          <a:p>
            <a:r>
              <a:rPr lang="en-US" dirty="0"/>
              <a:t>Has true zero (0 means absence of variable)</a:t>
            </a:r>
          </a:p>
          <a:p>
            <a:r>
              <a:rPr lang="en-US" dirty="0"/>
              <a:t>Examples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7806EF-3D67-4ECA-A280-30EFA03E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D4BAE4CB-A071-68C8-4813-DA3B3343B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360" y="4357150"/>
            <a:ext cx="1463040" cy="1463040"/>
          </a:xfrm>
          <a:prstGeom prst="rect">
            <a:avLst/>
          </a:prstGeom>
        </p:spPr>
      </p:pic>
      <p:pic>
        <p:nvPicPr>
          <p:cNvPr id="8" name="Graphic 7" descr="Ruler with solid fill">
            <a:extLst>
              <a:ext uri="{FF2B5EF4-FFF2-40B4-BE49-F238E27FC236}">
                <a16:creationId xmlns:a16="http://schemas.microsoft.com/office/drawing/2014/main" id="{6C9EFF15-B19B-63ED-6BFA-CD1104B62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5001" y="4542437"/>
            <a:ext cx="1463040" cy="1463040"/>
          </a:xfrm>
          <a:prstGeom prst="rect">
            <a:avLst/>
          </a:prstGeom>
        </p:spPr>
      </p:pic>
      <p:pic>
        <p:nvPicPr>
          <p:cNvPr id="10" name="Graphic 9" descr="Weight Gain with solid fill">
            <a:extLst>
              <a:ext uri="{FF2B5EF4-FFF2-40B4-BE49-F238E27FC236}">
                <a16:creationId xmlns:a16="http://schemas.microsoft.com/office/drawing/2014/main" id="{D0071FCD-DB41-A6B3-4240-66F68F508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6581" y="4405277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3DB3-5475-4797-A404-755B4CF4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C5D9BD6-16C5-49BD-B41B-4E033B7B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6FDCE2F-AD6E-4284-910B-1DD2A48B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8DB3E5FA-339C-55FA-8B10-88D2D0BC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476" y="578028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2D242-E9C5-C737-B38E-26C84AFD2EE5}"/>
              </a:ext>
            </a:extLst>
          </p:cNvPr>
          <p:cNvSpPr txBox="1"/>
          <p:nvPr/>
        </p:nvSpPr>
        <p:spPr>
          <a:xfrm>
            <a:off x="5181600" y="219604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22E0-626F-C0E0-46C2-1CD06EE59A6C}"/>
              </a:ext>
            </a:extLst>
          </p:cNvPr>
          <p:cNvSpPr txBox="1"/>
          <p:nvPr/>
        </p:nvSpPr>
        <p:spPr>
          <a:xfrm>
            <a:off x="3354301" y="3907980"/>
            <a:ext cx="221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Discrete (count)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C72F-B60F-A2F5-3657-D60B343FB40B}"/>
              </a:ext>
            </a:extLst>
          </p:cNvPr>
          <p:cNvSpPr txBox="1"/>
          <p:nvPr/>
        </p:nvSpPr>
        <p:spPr>
          <a:xfrm>
            <a:off x="6797133" y="3908249"/>
            <a:ext cx="2449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Continuous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756FB-02B6-4F5D-9231-3195390FC3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463238" y="3150154"/>
            <a:ext cx="1777579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3ADC53-ED95-0300-2A0C-BD3E376C061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817" y="3150154"/>
            <a:ext cx="1780918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0AD41-4C5D-BF1C-03D2-A94EC1037BB6}"/>
              </a:ext>
            </a:extLst>
          </p:cNvPr>
          <p:cNvSpPr txBox="1"/>
          <p:nvPr/>
        </p:nvSpPr>
        <p:spPr>
          <a:xfrm>
            <a:off x="7234404" y="4537825"/>
            <a:ext cx="221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have decimals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4B4A6-AD7C-97EA-2F80-12241BBCFF8A}"/>
              </a:ext>
            </a:extLst>
          </p:cNvPr>
          <p:cNvSpPr txBox="1"/>
          <p:nvPr/>
        </p:nvSpPr>
        <p:spPr>
          <a:xfrm>
            <a:off x="3362417" y="4537825"/>
            <a:ext cx="288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Integers only (no decimals)</a:t>
            </a:r>
          </a:p>
        </p:txBody>
      </p:sp>
      <p:pic>
        <p:nvPicPr>
          <p:cNvPr id="27" name="Graphic 26" descr="Tooth with solid fill">
            <a:extLst>
              <a:ext uri="{FF2B5EF4-FFF2-40B4-BE49-F238E27FC236}">
                <a16:creationId xmlns:a16="http://schemas.microsoft.com/office/drawing/2014/main" id="{6F6FE62D-E3B6-588F-0EE1-EAC75F75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1629" y="5127471"/>
            <a:ext cx="914400" cy="914400"/>
          </a:xfrm>
          <a:prstGeom prst="rect">
            <a:avLst/>
          </a:prstGeom>
        </p:spPr>
      </p:pic>
      <p:pic>
        <p:nvPicPr>
          <p:cNvPr id="29" name="Graphic 28" descr="Coins with solid fill">
            <a:extLst>
              <a:ext uri="{FF2B5EF4-FFF2-40B4-BE49-F238E27FC236}">
                <a16:creationId xmlns:a16="http://schemas.microsoft.com/office/drawing/2014/main" id="{EDCD7B3A-1159-7B83-279C-C43BA8381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4482" y="5143317"/>
            <a:ext cx="914400" cy="914400"/>
          </a:xfrm>
          <a:prstGeom prst="rect">
            <a:avLst/>
          </a:prstGeom>
        </p:spPr>
      </p:pic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3162AA-8E82-1370-0872-06A9641D0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00F0-0057-4169-A15B-E27DE76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Defining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AD8-0315-4250-8F5F-49315966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should have a clear idea of</a:t>
            </a:r>
          </a:p>
          <a:p>
            <a:pPr lvl="1"/>
            <a:r>
              <a:rPr lang="en-US" dirty="0"/>
              <a:t>Precise concept to be captured by asking question</a:t>
            </a:r>
          </a:p>
          <a:p>
            <a:pPr lvl="1"/>
            <a:r>
              <a:rPr lang="en-US" dirty="0"/>
              <a:t>How the question should be asked</a:t>
            </a:r>
          </a:p>
          <a:p>
            <a:pPr lvl="1"/>
            <a:r>
              <a:rPr lang="en-US" dirty="0"/>
              <a:t>How variables should be created from question</a:t>
            </a:r>
          </a:p>
          <a:p>
            <a:pPr lvl="1"/>
            <a:r>
              <a:rPr lang="en-US" dirty="0"/>
              <a:t>Method used to evaluate validity and reliability of question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864139-C9FF-4245-BCEA-3CEB6240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3DB3-5475-4797-A404-755B4CF4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C5D9BD6-16C5-49BD-B41B-4E033B7B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6FDCE2F-AD6E-4284-910B-1DD2A48B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88EC-6E90-4DFB-B04A-49877370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Translating concepts into operational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75A5-88F6-4782-8B68-3DDFD26D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Dictated by the research question</a:t>
            </a:r>
          </a:p>
          <a:p>
            <a:r>
              <a:rPr lang="en-US" dirty="0"/>
              <a:t>Concept examples</a:t>
            </a:r>
          </a:p>
          <a:p>
            <a:pPr lvl="1"/>
            <a:r>
              <a:rPr lang="en-US" dirty="0"/>
              <a:t>Smoking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Alcohol consumption</a:t>
            </a:r>
          </a:p>
          <a:p>
            <a:pPr lvl="1"/>
            <a:r>
              <a:rPr lang="en-US" dirty="0"/>
              <a:t>Dental decay</a:t>
            </a:r>
          </a:p>
          <a:p>
            <a:pPr lvl="1"/>
            <a:r>
              <a:rPr lang="en-US" dirty="0"/>
              <a:t>Periodontitis</a:t>
            </a:r>
          </a:p>
          <a:p>
            <a:pPr lvl="1"/>
            <a:r>
              <a:rPr lang="en-US" dirty="0"/>
              <a:t>Fluorosis</a:t>
            </a:r>
          </a:p>
          <a:p>
            <a:pPr lvl="1"/>
            <a:r>
              <a:rPr lang="en-US" dirty="0"/>
              <a:t>Trauma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Operational definitions: actual questions to be asked or procedures to be used to gather information about concepts of interest in a study 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A4FC9CE-B5DC-4318-B45B-8A268CEE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8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88EC-6E90-4DFB-B04A-49877370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Translating concepts into operational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75A5-88F6-4782-8B68-3DDFD26D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Concept: obesity</a:t>
            </a:r>
          </a:p>
          <a:p>
            <a:r>
              <a:rPr lang="en-US" dirty="0"/>
              <a:t>Operational definition: body mass index using height and weight</a:t>
            </a:r>
          </a:p>
          <a:p>
            <a:r>
              <a:rPr lang="en-US" dirty="0"/>
              <a:t>Need to collect data on height and weight by asking questions</a:t>
            </a:r>
          </a:p>
          <a:p>
            <a:r>
              <a:rPr lang="en-US" dirty="0"/>
              <a:t>Formulate question about height </a:t>
            </a:r>
            <a:r>
              <a:rPr lang="en-US"/>
              <a:t>and weight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792182A-3B70-402B-AA02-81D4466F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121C-68E4-478D-9C50-AB5B6112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8559-8BB6-46FA-90A7-24244B85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EE625A3-BBD8-49C9-9B13-73F1CFDF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3C06BA8-5B9A-4E8C-9193-BF80E390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D634-B804-D36E-D5E1-7CE1DEEE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Variables in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3D97-555C-5613-024E-CCA34286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Exposure variable (independent variable)</a:t>
            </a:r>
          </a:p>
          <a:p>
            <a:pPr lvl="1"/>
            <a:r>
              <a:rPr lang="en-US" dirty="0"/>
              <a:t>You want to study its effect on the outcome </a:t>
            </a:r>
          </a:p>
          <a:p>
            <a:r>
              <a:rPr lang="en-US" dirty="0"/>
              <a:t>Outcome variable (dependent variable)</a:t>
            </a:r>
          </a:p>
          <a:p>
            <a:pPr lvl="1"/>
            <a:r>
              <a:rPr lang="en-US" dirty="0"/>
              <a:t>The variable you want to assess with respect to the exposure</a:t>
            </a:r>
          </a:p>
          <a:p>
            <a:r>
              <a:rPr lang="en-US" dirty="0"/>
              <a:t>Covariates (any other variable besides the exposure or the outcome)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F7AFBAF-0838-312B-4C79-2C64B85B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4054E-879D-38EF-78D6-221A19D0E012}"/>
              </a:ext>
            </a:extLst>
          </p:cNvPr>
          <p:cNvSpPr txBox="1"/>
          <p:nvPr/>
        </p:nvSpPr>
        <p:spPr>
          <a:xfrm>
            <a:off x="3048573" y="2875002"/>
            <a:ext cx="6094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Tw Cen MT" panose="020B0602020104020603" pitchFamily="34" charset="0"/>
              </a:rPr>
              <a:t>Examples</a:t>
            </a:r>
            <a:endParaRPr lang="en-US" sz="6600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22A5818-29EE-3DE1-EF85-E37502642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Smoking as yes or no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FA98030-268E-A2C0-CAD9-08C510DA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accidents someone had in the previous year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0183D03-4D6D-26A7-E467-58B702C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Gender as male or female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A98D15B-F804-CBD6-309A-75C200C1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of the course so far as not difficult, neutral, or difficult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E8DB242-AF8A-B8F1-4F3F-CD782864B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ages of your batch in years and months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AC76AD-CA06-EDEB-0BE6-FFBD91FC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1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ages of your batch in age groups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366A73A-06E6-A830-1B0C-C5DD97516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8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mass index as underweight, normal, or obese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5784398-A268-7588-3D34-DE239794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mass index as any value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BF3D0EE-A65B-3472-A606-C984AFEEF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1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12" name="Graphic 11" descr="Normal Distribution with solid fill">
            <a:extLst>
              <a:ext uri="{FF2B5EF4-FFF2-40B4-BE49-F238E27FC236}">
                <a16:creationId xmlns:a16="http://schemas.microsoft.com/office/drawing/2014/main" id="{057346B7-BCBB-443D-DF96-CEEDEFF5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0106" y="-7064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5442E-24CC-D4AD-31A8-074E7EBF0254}"/>
              </a:ext>
            </a:extLst>
          </p:cNvPr>
          <p:cNvSpPr txBox="1"/>
          <p:nvPr/>
        </p:nvSpPr>
        <p:spPr>
          <a:xfrm>
            <a:off x="708142" y="5122015"/>
            <a:ext cx="1014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How frequently the different values occur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DF59D-5AC2-560A-A535-383A58E08A6F}"/>
              </a:ext>
            </a:extLst>
          </p:cNvPr>
          <p:cNvSpPr txBox="1"/>
          <p:nvPr/>
        </p:nvSpPr>
        <p:spPr>
          <a:xfrm>
            <a:off x="959086" y="3348798"/>
            <a:ext cx="9639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is a distribution?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9CBDC-5F61-11A8-4B8A-D93137BFA758}"/>
              </a:ext>
            </a:extLst>
          </p:cNvPr>
          <p:cNvSpPr txBox="1"/>
          <p:nvPr/>
        </p:nvSpPr>
        <p:spPr>
          <a:xfrm>
            <a:off x="-228027" y="1986577"/>
            <a:ext cx="124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We are interested in how the observations are distributed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F23221-44C7-FDBE-75A3-C88ED5F5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4" name="Content Placeholder 4" descr="Eye with solid fill">
            <a:extLst>
              <a:ext uri="{FF2B5EF4-FFF2-40B4-BE49-F238E27FC236}">
                <a16:creationId xmlns:a16="http://schemas.microsoft.com/office/drawing/2014/main" id="{C825EB6A-89AB-1BF2-DCA6-AE6E4880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4624" y="2575588"/>
            <a:ext cx="1828800" cy="1828800"/>
          </a:xfrm>
          <a:prstGeom prst="rect">
            <a:avLst/>
          </a:prstGeom>
        </p:spPr>
      </p:pic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91C3C420-A35E-B788-1A49-2E94B5123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25" y="2575588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Eye with solid fill">
            <a:extLst>
              <a:ext uri="{FF2B5EF4-FFF2-40B4-BE49-F238E27FC236}">
                <a16:creationId xmlns:a16="http://schemas.microsoft.com/office/drawing/2014/main" id="{A9D4CF52-303E-24E6-25AF-04E18C8A5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4026" y="2575588"/>
            <a:ext cx="1828800" cy="1828800"/>
          </a:xfrm>
          <a:prstGeom prst="rect">
            <a:avLst/>
          </a:prstGeom>
        </p:spPr>
      </p:pic>
      <p:pic>
        <p:nvPicPr>
          <p:cNvPr id="7" name="Content Placeholder 4" descr="Eye with solid fill">
            <a:extLst>
              <a:ext uri="{FF2B5EF4-FFF2-40B4-BE49-F238E27FC236}">
                <a16:creationId xmlns:a16="http://schemas.microsoft.com/office/drawing/2014/main" id="{AEFA23BA-9500-54BB-6C95-B241C8962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3728" y="2546369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577DE-07A2-5390-44AA-F7AD7840A669}"/>
              </a:ext>
            </a:extLst>
          </p:cNvPr>
          <p:cNvSpPr txBox="1"/>
          <p:nvPr/>
        </p:nvSpPr>
        <p:spPr>
          <a:xfrm>
            <a:off x="1959275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DFDB2-D143-91D4-34D2-5A52DA245460}"/>
              </a:ext>
            </a:extLst>
          </p:cNvPr>
          <p:cNvSpPr txBox="1"/>
          <p:nvPr/>
        </p:nvSpPr>
        <p:spPr>
          <a:xfrm>
            <a:off x="4308977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13C4-3D7B-F147-2224-E981FEB561D0}"/>
              </a:ext>
            </a:extLst>
          </p:cNvPr>
          <p:cNvSpPr txBox="1"/>
          <p:nvPr/>
        </p:nvSpPr>
        <p:spPr>
          <a:xfrm>
            <a:off x="6649195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CE1B2-0CAB-72DE-7874-512F9D296CFE}"/>
              </a:ext>
            </a:extLst>
          </p:cNvPr>
          <p:cNvSpPr txBox="1"/>
          <p:nvPr/>
        </p:nvSpPr>
        <p:spPr>
          <a:xfrm>
            <a:off x="9091032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3" name="Graphic 12" descr="Normal Distribution with solid fill">
            <a:extLst>
              <a:ext uri="{FF2B5EF4-FFF2-40B4-BE49-F238E27FC236}">
                <a16:creationId xmlns:a16="http://schemas.microsoft.com/office/drawing/2014/main" id="{47063E61-EABF-4FCF-FB34-6D84C3BD4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8849" y="-9089"/>
            <a:ext cx="1828800" cy="182880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169983D-AE1E-0A69-272A-CC0CB73FE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D69D-58FA-69E4-6439-5AEB298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8DA33-87BC-6311-5CB6-0F9C56B0B47C}"/>
              </a:ext>
            </a:extLst>
          </p:cNvPr>
          <p:cNvSpPr txBox="1"/>
          <p:nvPr/>
        </p:nvSpPr>
        <p:spPr>
          <a:xfrm>
            <a:off x="788068" y="3013501"/>
            <a:ext cx="10615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254B56"/>
                </a:solidFill>
                <a:latin typeface="Tw Cen MT" panose="020B0602020104020603" pitchFamily="34" charset="0"/>
              </a:rPr>
              <a:t>First step is to know the type of variable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D0AA028-963C-77FB-D8B7-BA62B24D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3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6F1D-ADE5-9889-7458-7E96D997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having diabetes among your batch. How can we describe this variables?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85B4-F4EF-80B4-BB6F-9A175AC88914}"/>
              </a:ext>
            </a:extLst>
          </p:cNvPr>
          <p:cNvSpPr txBox="1"/>
          <p:nvPr/>
        </p:nvSpPr>
        <p:spPr>
          <a:xfrm>
            <a:off x="1065654" y="3932608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Diabetic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EFC52-A52C-AC39-EDB6-97174AC2DF09}"/>
              </a:ext>
            </a:extLst>
          </p:cNvPr>
          <p:cNvSpPr txBox="1"/>
          <p:nvPr/>
        </p:nvSpPr>
        <p:spPr>
          <a:xfrm>
            <a:off x="6780081" y="3932607"/>
            <a:ext cx="28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Non-diabetic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965AD-D0F0-9364-2479-15603005BDF8}"/>
              </a:ext>
            </a:extLst>
          </p:cNvPr>
          <p:cNvSpPr txBox="1"/>
          <p:nvPr/>
        </p:nvSpPr>
        <p:spPr>
          <a:xfrm>
            <a:off x="1065654" y="4545772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73575-95B2-5EFF-6AA1-A331AE1AA11A}"/>
              </a:ext>
            </a:extLst>
          </p:cNvPr>
          <p:cNvSpPr txBox="1"/>
          <p:nvPr/>
        </p:nvSpPr>
        <p:spPr>
          <a:xfrm>
            <a:off x="6780081" y="4545771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%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749DA2-A551-9BEB-B461-D13624AC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460CF39-E951-88B4-2EF6-B943490A7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1179"/>
              </p:ext>
            </p:extLst>
          </p:nvPr>
        </p:nvGraphicFramePr>
        <p:xfrm>
          <a:off x="718840" y="3069179"/>
          <a:ext cx="4636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466">
                  <a:extLst>
                    <a:ext uri="{9D8B030D-6E8A-4147-A177-3AD203B41FA5}">
                      <a16:colId xmlns:a16="http://schemas.microsoft.com/office/drawing/2014/main" val="3277666166"/>
                    </a:ext>
                  </a:extLst>
                </a:gridCol>
                <a:gridCol w="2318466">
                  <a:extLst>
                    <a:ext uri="{9D8B030D-6E8A-4147-A177-3AD203B41FA5}">
                      <a16:colId xmlns:a16="http://schemas.microsoft.com/office/drawing/2014/main" val="3767218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Diabetic status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 (%)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7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Diabetic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(20%)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Non-diabetic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(80%)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40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(100%)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16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7DD4E-C2D8-B082-9B37-C9A619B6FE56}"/>
              </a:ext>
            </a:extLst>
          </p:cNvPr>
          <p:cNvSpPr txBox="1"/>
          <p:nvPr/>
        </p:nvSpPr>
        <p:spPr>
          <a:xfrm>
            <a:off x="1526290" y="2298234"/>
            <a:ext cx="249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17A7E-4338-710E-BEA4-BF6061FB1F6A}"/>
              </a:ext>
            </a:extLst>
          </p:cNvPr>
          <p:cNvSpPr txBox="1"/>
          <p:nvPr/>
        </p:nvSpPr>
        <p:spPr>
          <a:xfrm>
            <a:off x="7983246" y="2298234"/>
            <a:ext cx="249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Bar graph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62C1CA-49D6-E13E-7B82-A26706DD0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785458"/>
              </p:ext>
            </p:extLst>
          </p:nvPr>
        </p:nvGraphicFramePr>
        <p:xfrm>
          <a:off x="5855794" y="2920236"/>
          <a:ext cx="5870576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BEAAFD4-3355-E572-A9BA-E375C9A6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0AD5-EC5A-CC0C-09E8-4CF28517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1E54-27CB-2629-A564-E36EDFC3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 for eye color and BMI categories (underweight, normal, obese)</a:t>
            </a:r>
          </a:p>
          <a:p>
            <a:endParaRPr lang="en-US" dirty="0"/>
          </a:p>
          <a:p>
            <a:r>
              <a:rPr lang="en-US" dirty="0"/>
              <a:t>Categorical variables (nominal and ordinal)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E3231BD-909D-A23E-4F0E-9C20D0C4C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228-FF68-753A-5711-2DF63F50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your batch age (below). How can we describe this variables?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80EE4-EAD6-7210-74EE-A784B0FC22EA}"/>
              </a:ext>
            </a:extLst>
          </p:cNvPr>
          <p:cNvSpPr txBox="1"/>
          <p:nvPr/>
        </p:nvSpPr>
        <p:spPr>
          <a:xfrm>
            <a:off x="1888384" y="3112741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69279F-80A1-B809-7BD2-73D3AF27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6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BFCB3-EFE0-AC99-22D3-0607365D3975}"/>
              </a:ext>
            </a:extLst>
          </p:cNvPr>
          <p:cNvSpPr txBox="1"/>
          <p:nvPr/>
        </p:nvSpPr>
        <p:spPr>
          <a:xfrm>
            <a:off x="1826507" y="153795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3A24D-BFE8-4E47-C886-4F1C264263C3}"/>
              </a:ext>
            </a:extLst>
          </p:cNvPr>
          <p:cNvSpPr txBox="1"/>
          <p:nvPr/>
        </p:nvSpPr>
        <p:spPr>
          <a:xfrm>
            <a:off x="1086280" y="5103101"/>
            <a:ext cx="9868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20 different/unique values</a:t>
            </a:r>
          </a:p>
          <a:p>
            <a:pPr algn="ctr"/>
            <a:endParaRPr lang="en-US" sz="3200" b="1" dirty="0">
              <a:latin typeface="Tw Cen MT" panose="020B0602020104020603" pitchFamily="34" charset="0"/>
            </a:endParaRPr>
          </a:p>
          <a:p>
            <a:pPr algn="ctr"/>
            <a:r>
              <a:rPr lang="en-US" sz="3200" b="1" dirty="0">
                <a:solidFill>
                  <a:srgbClr val="758FA1"/>
                </a:solidFill>
                <a:latin typeface="Tw Cen MT" panose="020B0602020104020603" pitchFamily="34" charset="0"/>
              </a:rPr>
              <a:t>You can consider each value as a separate category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E15F7-839B-BD76-F776-4813A7AF4CA3}"/>
              </a:ext>
            </a:extLst>
          </p:cNvPr>
          <p:cNvSpPr txBox="1"/>
          <p:nvPr/>
        </p:nvSpPr>
        <p:spPr>
          <a:xfrm>
            <a:off x="2654968" y="4366970"/>
            <a:ext cx="661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How many different (unique) values?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A0F0A9-E4BC-120A-BDE6-1902B460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37A48-BB3F-3175-EA05-B7E2337564DA}"/>
              </a:ext>
            </a:extLst>
          </p:cNvPr>
          <p:cNvSpPr txBox="1"/>
          <p:nvPr/>
        </p:nvSpPr>
        <p:spPr>
          <a:xfrm>
            <a:off x="-3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18.8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8038D-99D6-8A9D-F977-62196A2BD85D}"/>
              </a:ext>
            </a:extLst>
          </p:cNvPr>
          <p:cNvSpPr txBox="1"/>
          <p:nvPr/>
        </p:nvSpPr>
        <p:spPr>
          <a:xfrm>
            <a:off x="61873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BFCB3-EFE0-AC99-22D3-0607365D3975}"/>
              </a:ext>
            </a:extLst>
          </p:cNvPr>
          <p:cNvSpPr txBox="1"/>
          <p:nvPr/>
        </p:nvSpPr>
        <p:spPr>
          <a:xfrm>
            <a:off x="1826507" y="153795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8D8BF-7E97-2261-2C3E-EA6A4CBD8AA5}"/>
              </a:ext>
            </a:extLst>
          </p:cNvPr>
          <p:cNvSpPr txBox="1"/>
          <p:nvPr/>
        </p:nvSpPr>
        <p:spPr>
          <a:xfrm>
            <a:off x="1218529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18.9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25467-9F61-6718-3208-36C1006AAE1B}"/>
              </a:ext>
            </a:extLst>
          </p:cNvPr>
          <p:cNvSpPr txBox="1"/>
          <p:nvPr/>
        </p:nvSpPr>
        <p:spPr>
          <a:xfrm>
            <a:off x="2437061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ABA0-0B39-F6C3-4564-EC62F57034C6}"/>
              </a:ext>
            </a:extLst>
          </p:cNvPr>
          <p:cNvSpPr txBox="1"/>
          <p:nvPr/>
        </p:nvSpPr>
        <p:spPr>
          <a:xfrm>
            <a:off x="3655593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A408B-76B1-269B-CB13-B2FC4E217763}"/>
              </a:ext>
            </a:extLst>
          </p:cNvPr>
          <p:cNvSpPr txBox="1"/>
          <p:nvPr/>
        </p:nvSpPr>
        <p:spPr>
          <a:xfrm>
            <a:off x="4874125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1A103-1869-0632-310D-35FEE599EF04}"/>
              </a:ext>
            </a:extLst>
          </p:cNvPr>
          <p:cNvSpPr txBox="1"/>
          <p:nvPr/>
        </p:nvSpPr>
        <p:spPr>
          <a:xfrm>
            <a:off x="6092657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23E66-0BBD-0874-C6B5-2FED9F1CD1FF}"/>
              </a:ext>
            </a:extLst>
          </p:cNvPr>
          <p:cNvSpPr txBox="1"/>
          <p:nvPr/>
        </p:nvSpPr>
        <p:spPr>
          <a:xfrm>
            <a:off x="7311189" y="4638033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3C66-331E-F815-CE39-2C512063847C}"/>
              </a:ext>
            </a:extLst>
          </p:cNvPr>
          <p:cNvSpPr txBox="1"/>
          <p:nvPr/>
        </p:nvSpPr>
        <p:spPr>
          <a:xfrm>
            <a:off x="8529721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9AAAC-5ADF-00AB-F2D9-968D7C7F21C6}"/>
              </a:ext>
            </a:extLst>
          </p:cNvPr>
          <p:cNvSpPr txBox="1"/>
          <p:nvPr/>
        </p:nvSpPr>
        <p:spPr>
          <a:xfrm>
            <a:off x="9748253" y="4630178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E57BB-E46B-4860-07EA-664597EF79A4}"/>
              </a:ext>
            </a:extLst>
          </p:cNvPr>
          <p:cNvSpPr txBox="1"/>
          <p:nvPr/>
        </p:nvSpPr>
        <p:spPr>
          <a:xfrm>
            <a:off x="10966783" y="462643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603C0-D753-242B-6A6F-7B3F8EE83252}"/>
              </a:ext>
            </a:extLst>
          </p:cNvPr>
          <p:cNvSpPr txBox="1"/>
          <p:nvPr/>
        </p:nvSpPr>
        <p:spPr>
          <a:xfrm>
            <a:off x="0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C19D0-152B-91B1-0D51-F8E5B0DD4722}"/>
              </a:ext>
            </a:extLst>
          </p:cNvPr>
          <p:cNvSpPr txBox="1"/>
          <p:nvPr/>
        </p:nvSpPr>
        <p:spPr>
          <a:xfrm>
            <a:off x="1218531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786D01-C139-66EE-79B1-4D447EEB52B5}"/>
              </a:ext>
            </a:extLst>
          </p:cNvPr>
          <p:cNvSpPr txBox="1"/>
          <p:nvPr/>
        </p:nvSpPr>
        <p:spPr>
          <a:xfrm>
            <a:off x="2437062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F44FE-69D1-347E-622A-703980CC2036}"/>
              </a:ext>
            </a:extLst>
          </p:cNvPr>
          <p:cNvSpPr txBox="1"/>
          <p:nvPr/>
        </p:nvSpPr>
        <p:spPr>
          <a:xfrm>
            <a:off x="3655593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01C3C-C281-C8F8-AB99-B9290B68266B}"/>
              </a:ext>
            </a:extLst>
          </p:cNvPr>
          <p:cNvSpPr txBox="1"/>
          <p:nvPr/>
        </p:nvSpPr>
        <p:spPr>
          <a:xfrm>
            <a:off x="4874124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57121-4D63-F126-5D26-A90B2244F86C}"/>
              </a:ext>
            </a:extLst>
          </p:cNvPr>
          <p:cNvSpPr txBox="1"/>
          <p:nvPr/>
        </p:nvSpPr>
        <p:spPr>
          <a:xfrm>
            <a:off x="6092655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496AC-A825-C5D7-E360-28CE42E2A574}"/>
              </a:ext>
            </a:extLst>
          </p:cNvPr>
          <p:cNvSpPr txBox="1"/>
          <p:nvPr/>
        </p:nvSpPr>
        <p:spPr>
          <a:xfrm>
            <a:off x="7311186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1649C-FDF7-0C0A-7020-D7EF2EB19016}"/>
              </a:ext>
            </a:extLst>
          </p:cNvPr>
          <p:cNvSpPr txBox="1"/>
          <p:nvPr/>
        </p:nvSpPr>
        <p:spPr>
          <a:xfrm>
            <a:off x="8529717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993CF-C97A-AEF0-3B32-EA6BE810D050}"/>
              </a:ext>
            </a:extLst>
          </p:cNvPr>
          <p:cNvSpPr txBox="1"/>
          <p:nvPr/>
        </p:nvSpPr>
        <p:spPr>
          <a:xfrm>
            <a:off x="9748248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7E03A-9932-7BCA-75AB-D708133C2897}"/>
              </a:ext>
            </a:extLst>
          </p:cNvPr>
          <p:cNvSpPr txBox="1"/>
          <p:nvPr/>
        </p:nvSpPr>
        <p:spPr>
          <a:xfrm>
            <a:off x="10966783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E3B2-2BFD-7DD6-D49D-678EC6CD00C3}"/>
              </a:ext>
            </a:extLst>
          </p:cNvPr>
          <p:cNvSpPr txBox="1"/>
          <p:nvPr/>
        </p:nvSpPr>
        <p:spPr>
          <a:xfrm>
            <a:off x="1280404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DDFB0-E28D-C8FE-7387-D84A03058ECE}"/>
              </a:ext>
            </a:extLst>
          </p:cNvPr>
          <p:cNvSpPr txBox="1"/>
          <p:nvPr/>
        </p:nvSpPr>
        <p:spPr>
          <a:xfrm>
            <a:off x="2498935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36D8A-3C10-7555-B865-5531E9FC3622}"/>
              </a:ext>
            </a:extLst>
          </p:cNvPr>
          <p:cNvSpPr txBox="1"/>
          <p:nvPr/>
        </p:nvSpPr>
        <p:spPr>
          <a:xfrm>
            <a:off x="3713455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6BD87B-3F65-799D-11A2-6063D1F7002E}"/>
              </a:ext>
            </a:extLst>
          </p:cNvPr>
          <p:cNvSpPr txBox="1"/>
          <p:nvPr/>
        </p:nvSpPr>
        <p:spPr>
          <a:xfrm>
            <a:off x="4916230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821AE3-F21A-8EC6-1430-F61AEB01FBC1}"/>
              </a:ext>
            </a:extLst>
          </p:cNvPr>
          <p:cNvSpPr txBox="1"/>
          <p:nvPr/>
        </p:nvSpPr>
        <p:spPr>
          <a:xfrm>
            <a:off x="6151567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5D2158-0416-38D3-ED0E-3E99D5810E41}"/>
              </a:ext>
            </a:extLst>
          </p:cNvPr>
          <p:cNvSpPr txBox="1"/>
          <p:nvPr/>
        </p:nvSpPr>
        <p:spPr>
          <a:xfrm>
            <a:off x="7370098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04B53-34C7-CA6F-4048-A5E38B0D8E80}"/>
              </a:ext>
            </a:extLst>
          </p:cNvPr>
          <p:cNvSpPr txBox="1"/>
          <p:nvPr/>
        </p:nvSpPr>
        <p:spPr>
          <a:xfrm>
            <a:off x="8588629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1B8343-469F-4752-46A5-16EA2C2A72D7}"/>
              </a:ext>
            </a:extLst>
          </p:cNvPr>
          <p:cNvSpPr txBox="1"/>
          <p:nvPr/>
        </p:nvSpPr>
        <p:spPr>
          <a:xfrm>
            <a:off x="9803149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02F2FA-C74A-1A70-1B6F-AE080DDDCB13}"/>
              </a:ext>
            </a:extLst>
          </p:cNvPr>
          <p:cNvSpPr txBox="1"/>
          <p:nvPr/>
        </p:nvSpPr>
        <p:spPr>
          <a:xfrm>
            <a:off x="11005924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B18CB-0C4C-6C85-FA07-D72B2C0D4B33}"/>
              </a:ext>
            </a:extLst>
          </p:cNvPr>
          <p:cNvSpPr txBox="1"/>
          <p:nvPr/>
        </p:nvSpPr>
        <p:spPr>
          <a:xfrm>
            <a:off x="61873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58EB7D-F711-C0BE-4E7B-E16BCCA6E433}"/>
              </a:ext>
            </a:extLst>
          </p:cNvPr>
          <p:cNvSpPr txBox="1"/>
          <p:nvPr/>
        </p:nvSpPr>
        <p:spPr>
          <a:xfrm>
            <a:off x="1280404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C1CCB-3A7F-A8E9-4C77-4C63374F41D3}"/>
              </a:ext>
            </a:extLst>
          </p:cNvPr>
          <p:cNvSpPr txBox="1"/>
          <p:nvPr/>
        </p:nvSpPr>
        <p:spPr>
          <a:xfrm>
            <a:off x="2498935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DB201-BB5A-8E2E-33B9-5F7E8B7507C7}"/>
              </a:ext>
            </a:extLst>
          </p:cNvPr>
          <p:cNvSpPr txBox="1"/>
          <p:nvPr/>
        </p:nvSpPr>
        <p:spPr>
          <a:xfrm>
            <a:off x="3713455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855454-B4F5-A786-9969-45B42887F458}"/>
              </a:ext>
            </a:extLst>
          </p:cNvPr>
          <p:cNvSpPr txBox="1"/>
          <p:nvPr/>
        </p:nvSpPr>
        <p:spPr>
          <a:xfrm>
            <a:off x="4916230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3BA88F-8EE8-0A32-7733-1C8EC579AE24}"/>
              </a:ext>
            </a:extLst>
          </p:cNvPr>
          <p:cNvSpPr txBox="1"/>
          <p:nvPr/>
        </p:nvSpPr>
        <p:spPr>
          <a:xfrm>
            <a:off x="6151567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659AB6-DB73-FE28-E545-991B5863A7C7}"/>
              </a:ext>
            </a:extLst>
          </p:cNvPr>
          <p:cNvSpPr txBox="1"/>
          <p:nvPr/>
        </p:nvSpPr>
        <p:spPr>
          <a:xfrm>
            <a:off x="7370098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02B6C-3279-BB33-00E6-62522025CC28}"/>
              </a:ext>
            </a:extLst>
          </p:cNvPr>
          <p:cNvSpPr txBox="1"/>
          <p:nvPr/>
        </p:nvSpPr>
        <p:spPr>
          <a:xfrm>
            <a:off x="8588629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94EACC-67D8-C6B2-47FC-411A6BD1D51F}"/>
              </a:ext>
            </a:extLst>
          </p:cNvPr>
          <p:cNvSpPr txBox="1"/>
          <p:nvPr/>
        </p:nvSpPr>
        <p:spPr>
          <a:xfrm>
            <a:off x="9803149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1DB627-391D-9385-EB2C-F301815191FE}"/>
              </a:ext>
            </a:extLst>
          </p:cNvPr>
          <p:cNvSpPr txBox="1"/>
          <p:nvPr/>
        </p:nvSpPr>
        <p:spPr>
          <a:xfrm>
            <a:off x="11005924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48C1CF-D5B8-6C71-72A2-495D8DD3F4A7}"/>
              </a:ext>
            </a:extLst>
          </p:cNvPr>
          <p:cNvSpPr txBox="1"/>
          <p:nvPr/>
        </p:nvSpPr>
        <p:spPr>
          <a:xfrm>
            <a:off x="8342848" y="299822"/>
            <a:ext cx="3332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58FA1"/>
                </a:solidFill>
                <a:latin typeface="Tw Cen MT" panose="020B0602020104020603" pitchFamily="34" charset="0"/>
              </a:rPr>
              <a:t>Hectic, not clear, and not practical</a:t>
            </a:r>
          </a:p>
        </p:txBody>
      </p:sp>
      <p:pic>
        <p:nvPicPr>
          <p:cNvPr id="18" name="Picture 1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9E18746-EAD1-816F-21F3-AE34CC87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37A48-BB3F-3175-EA05-B7E2337564DA}"/>
              </a:ext>
            </a:extLst>
          </p:cNvPr>
          <p:cNvSpPr txBox="1"/>
          <p:nvPr/>
        </p:nvSpPr>
        <p:spPr>
          <a:xfrm>
            <a:off x="179329" y="497389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&lt;19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7D9F3-F2BA-2CA2-88FA-740483C9737C}"/>
              </a:ext>
            </a:extLst>
          </p:cNvPr>
          <p:cNvSpPr txBox="1"/>
          <p:nvPr/>
        </p:nvSpPr>
        <p:spPr>
          <a:xfrm>
            <a:off x="1419727" y="4973890"/>
            <a:ext cx="14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19 - &lt;20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D61C1-D09D-5E3C-1D27-A3734C7F3AA4}"/>
              </a:ext>
            </a:extLst>
          </p:cNvPr>
          <p:cNvSpPr txBox="1"/>
          <p:nvPr/>
        </p:nvSpPr>
        <p:spPr>
          <a:xfrm>
            <a:off x="3183213" y="4973890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58FA1"/>
                </a:solidFill>
                <a:latin typeface="Tw Cen MT" panose="020B0602020104020603" pitchFamily="34" charset="0"/>
              </a:rPr>
              <a:t>20 - &lt;21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785C2-38DF-7A15-1CF8-EF2C21840FDC}"/>
              </a:ext>
            </a:extLst>
          </p:cNvPr>
          <p:cNvSpPr txBox="1"/>
          <p:nvPr/>
        </p:nvSpPr>
        <p:spPr>
          <a:xfrm>
            <a:off x="4575437" y="4973890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EB66B"/>
                </a:solidFill>
                <a:latin typeface="Tw Cen MT" panose="020B0602020104020603" pitchFamily="34" charset="0"/>
              </a:rPr>
              <a:t>≥21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D3826-81FD-E74F-1CEC-AE2841EB0AAC}"/>
              </a:ext>
            </a:extLst>
          </p:cNvPr>
          <p:cNvSpPr txBox="1"/>
          <p:nvPr/>
        </p:nvSpPr>
        <p:spPr>
          <a:xfrm>
            <a:off x="703561" y="5884897"/>
            <a:ext cx="440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Convert to a categorical variable with more than two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CE9CD-E7D7-75BF-4B66-C3314C2FA9BA}"/>
              </a:ext>
            </a:extLst>
          </p:cNvPr>
          <p:cNvSpPr txBox="1"/>
          <p:nvPr/>
        </p:nvSpPr>
        <p:spPr>
          <a:xfrm>
            <a:off x="8395467" y="4931332"/>
            <a:ext cx="14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&lt;20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AEB42-A7B3-C68F-FD37-9399E17D981A}"/>
              </a:ext>
            </a:extLst>
          </p:cNvPr>
          <p:cNvSpPr txBox="1"/>
          <p:nvPr/>
        </p:nvSpPr>
        <p:spPr>
          <a:xfrm>
            <a:off x="9800866" y="4931332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≥20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94817-2169-DD7C-F934-6AC16FBDEEDD}"/>
              </a:ext>
            </a:extLst>
          </p:cNvPr>
          <p:cNvSpPr txBox="1"/>
          <p:nvPr/>
        </p:nvSpPr>
        <p:spPr>
          <a:xfrm>
            <a:off x="7675004" y="5884897"/>
            <a:ext cx="440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Convert to a categorical variable with just two categories (binary)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DD2EFF-9044-6ADB-AC6D-180697C74B1C}"/>
              </a:ext>
            </a:extLst>
          </p:cNvPr>
          <p:cNvCxnSpPr>
            <a:cxnSpLocks/>
          </p:cNvCxnSpPr>
          <p:nvPr/>
        </p:nvCxnSpPr>
        <p:spPr>
          <a:xfrm>
            <a:off x="9652764" y="4202229"/>
            <a:ext cx="822730" cy="823533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F93FD5-3A45-890E-3544-5F8FD2C29668}"/>
              </a:ext>
            </a:extLst>
          </p:cNvPr>
          <p:cNvCxnSpPr>
            <a:cxnSpLocks/>
          </p:cNvCxnSpPr>
          <p:nvPr/>
        </p:nvCxnSpPr>
        <p:spPr>
          <a:xfrm>
            <a:off x="4440802" y="3173702"/>
            <a:ext cx="5837604" cy="1929776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Not Equal 30">
            <a:extLst>
              <a:ext uri="{FF2B5EF4-FFF2-40B4-BE49-F238E27FC236}">
                <a16:creationId xmlns:a16="http://schemas.microsoft.com/office/drawing/2014/main" id="{7EBCD1DF-378B-4729-3E17-7C26AB02090F}"/>
              </a:ext>
            </a:extLst>
          </p:cNvPr>
          <p:cNvSpPr/>
          <p:nvPr/>
        </p:nvSpPr>
        <p:spPr>
          <a:xfrm>
            <a:off x="9256297" y="4363052"/>
            <a:ext cx="618767" cy="343759"/>
          </a:xfrm>
          <a:prstGeom prst="mathNotEqual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348995-0364-12ED-94AB-C85FE471E637}"/>
              </a:ext>
            </a:extLst>
          </p:cNvPr>
          <p:cNvSpPr txBox="1"/>
          <p:nvPr/>
        </p:nvSpPr>
        <p:spPr>
          <a:xfrm>
            <a:off x="1826507" y="1575886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A8F3CB-D378-6A1D-EBE5-DE6DFAA1A010}"/>
              </a:ext>
            </a:extLst>
          </p:cNvPr>
          <p:cNvSpPr txBox="1"/>
          <p:nvPr/>
        </p:nvSpPr>
        <p:spPr>
          <a:xfrm>
            <a:off x="8773743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53%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DF85BC-ED1F-8E6F-C770-8A6FBA701219}"/>
              </a:ext>
            </a:extLst>
          </p:cNvPr>
          <p:cNvSpPr txBox="1"/>
          <p:nvPr/>
        </p:nvSpPr>
        <p:spPr>
          <a:xfrm>
            <a:off x="10179142" y="537929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47%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07ED9B-4073-BB92-252C-C03592E24D36}"/>
              </a:ext>
            </a:extLst>
          </p:cNvPr>
          <p:cNvSpPr/>
          <p:nvPr/>
        </p:nvSpPr>
        <p:spPr>
          <a:xfrm>
            <a:off x="1773798" y="1306286"/>
            <a:ext cx="8257101" cy="2090057"/>
          </a:xfrm>
          <a:custGeom>
            <a:avLst/>
            <a:gdLst>
              <a:gd name="connsiteX0" fmla="*/ 55002 w 8257101"/>
              <a:gd name="connsiteY0" fmla="*/ 213131 h 2090057"/>
              <a:gd name="connsiteX1" fmla="*/ 171880 w 8257101"/>
              <a:gd name="connsiteY1" fmla="*/ 171879 h 2090057"/>
              <a:gd name="connsiteX2" fmla="*/ 1127531 w 8257101"/>
              <a:gd name="connsiteY2" fmla="*/ 199380 h 2090057"/>
              <a:gd name="connsiteX3" fmla="*/ 1161907 w 8257101"/>
              <a:gd name="connsiteY3" fmla="*/ 192505 h 2090057"/>
              <a:gd name="connsiteX4" fmla="*/ 1285661 w 8257101"/>
              <a:gd name="connsiteY4" fmla="*/ 130628 h 2090057"/>
              <a:gd name="connsiteX5" fmla="*/ 1546918 w 8257101"/>
              <a:gd name="connsiteY5" fmla="*/ 89377 h 2090057"/>
              <a:gd name="connsiteX6" fmla="*/ 2021306 w 8257101"/>
              <a:gd name="connsiteY6" fmla="*/ 61876 h 2090057"/>
              <a:gd name="connsiteX7" fmla="*/ 2289438 w 8257101"/>
              <a:gd name="connsiteY7" fmla="*/ 75627 h 2090057"/>
              <a:gd name="connsiteX8" fmla="*/ 2420067 w 8257101"/>
              <a:gd name="connsiteY8" fmla="*/ 89377 h 2090057"/>
              <a:gd name="connsiteX9" fmla="*/ 2475068 w 8257101"/>
              <a:gd name="connsiteY9" fmla="*/ 103128 h 2090057"/>
              <a:gd name="connsiteX10" fmla="*/ 3423844 w 8257101"/>
              <a:gd name="connsiteY10" fmla="*/ 82502 h 2090057"/>
              <a:gd name="connsiteX11" fmla="*/ 3575098 w 8257101"/>
              <a:gd name="connsiteY11" fmla="*/ 110003 h 2090057"/>
              <a:gd name="connsiteX12" fmla="*/ 3815730 w 8257101"/>
              <a:gd name="connsiteY12" fmla="*/ 151254 h 2090057"/>
              <a:gd name="connsiteX13" fmla="*/ 4125113 w 8257101"/>
              <a:gd name="connsiteY13" fmla="*/ 220006 h 2090057"/>
              <a:gd name="connsiteX14" fmla="*/ 4331369 w 8257101"/>
              <a:gd name="connsiteY14" fmla="*/ 213131 h 2090057"/>
              <a:gd name="connsiteX15" fmla="*/ 4386370 w 8257101"/>
              <a:gd name="connsiteY15" fmla="*/ 199380 h 2090057"/>
              <a:gd name="connsiteX16" fmla="*/ 4743880 w 8257101"/>
              <a:gd name="connsiteY16" fmla="*/ 151254 h 2090057"/>
              <a:gd name="connsiteX17" fmla="*/ 4977637 w 8257101"/>
              <a:gd name="connsiteY17" fmla="*/ 110003 h 2090057"/>
              <a:gd name="connsiteX18" fmla="*/ 5238894 w 8257101"/>
              <a:gd name="connsiteY18" fmla="*/ 27500 h 2090057"/>
              <a:gd name="connsiteX19" fmla="*/ 5397023 w 8257101"/>
              <a:gd name="connsiteY19" fmla="*/ 13750 h 2090057"/>
              <a:gd name="connsiteX20" fmla="*/ 5665155 w 8257101"/>
              <a:gd name="connsiteY20" fmla="*/ 0 h 2090057"/>
              <a:gd name="connsiteX21" fmla="*/ 6070791 w 8257101"/>
              <a:gd name="connsiteY21" fmla="*/ 13750 h 2090057"/>
              <a:gd name="connsiteX22" fmla="*/ 6180794 w 8257101"/>
              <a:gd name="connsiteY22" fmla="*/ 41251 h 2090057"/>
              <a:gd name="connsiteX23" fmla="*/ 6545179 w 8257101"/>
              <a:gd name="connsiteY23" fmla="*/ 75627 h 2090057"/>
              <a:gd name="connsiteX24" fmla="*/ 6641432 w 8257101"/>
              <a:gd name="connsiteY24" fmla="*/ 123753 h 2090057"/>
              <a:gd name="connsiteX25" fmla="*/ 6806437 w 8257101"/>
              <a:gd name="connsiteY25" fmla="*/ 151254 h 2090057"/>
              <a:gd name="connsiteX26" fmla="*/ 6998942 w 8257101"/>
              <a:gd name="connsiteY26" fmla="*/ 192505 h 2090057"/>
              <a:gd name="connsiteX27" fmla="*/ 7191447 w 8257101"/>
              <a:gd name="connsiteY27" fmla="*/ 226881 h 2090057"/>
              <a:gd name="connsiteX28" fmla="*/ 7287700 w 8257101"/>
              <a:gd name="connsiteY28" fmla="*/ 233756 h 2090057"/>
              <a:gd name="connsiteX29" fmla="*/ 7583333 w 8257101"/>
              <a:gd name="connsiteY29" fmla="*/ 247506 h 2090057"/>
              <a:gd name="connsiteX30" fmla="*/ 8215850 w 8257101"/>
              <a:gd name="connsiteY30" fmla="*/ 275007 h 2090057"/>
              <a:gd name="connsiteX31" fmla="*/ 8222725 w 8257101"/>
              <a:gd name="connsiteY31" fmla="*/ 295633 h 2090057"/>
              <a:gd name="connsiteX32" fmla="*/ 8250226 w 8257101"/>
              <a:gd name="connsiteY32" fmla="*/ 357509 h 2090057"/>
              <a:gd name="connsiteX33" fmla="*/ 8257101 w 8257101"/>
              <a:gd name="connsiteY33" fmla="*/ 398761 h 2090057"/>
              <a:gd name="connsiteX34" fmla="*/ 8250226 w 8257101"/>
              <a:gd name="connsiteY34" fmla="*/ 639392 h 2090057"/>
              <a:gd name="connsiteX35" fmla="*/ 8236476 w 8257101"/>
              <a:gd name="connsiteY35" fmla="*/ 715019 h 2090057"/>
              <a:gd name="connsiteX36" fmla="*/ 8229600 w 8257101"/>
              <a:gd name="connsiteY36" fmla="*/ 935025 h 2090057"/>
              <a:gd name="connsiteX37" fmla="*/ 8215850 w 8257101"/>
              <a:gd name="connsiteY37" fmla="*/ 1106905 h 2090057"/>
              <a:gd name="connsiteX38" fmla="*/ 8167724 w 8257101"/>
              <a:gd name="connsiteY38" fmla="*/ 1650045 h 2090057"/>
              <a:gd name="connsiteX39" fmla="*/ 8098972 w 8257101"/>
              <a:gd name="connsiteY39" fmla="*/ 1656920 h 2090057"/>
              <a:gd name="connsiteX40" fmla="*/ 8043970 w 8257101"/>
              <a:gd name="connsiteY40" fmla="*/ 1663795 h 2090057"/>
              <a:gd name="connsiteX41" fmla="*/ 7693336 w 8257101"/>
              <a:gd name="connsiteY41" fmla="*/ 1650045 h 2090057"/>
              <a:gd name="connsiteX42" fmla="*/ 7548957 w 8257101"/>
              <a:gd name="connsiteY42" fmla="*/ 1636294 h 2090057"/>
              <a:gd name="connsiteX43" fmla="*/ 7432079 w 8257101"/>
              <a:gd name="connsiteY43" fmla="*/ 1608794 h 2090057"/>
              <a:gd name="connsiteX44" fmla="*/ 6847688 w 8257101"/>
              <a:gd name="connsiteY44" fmla="*/ 1622544 h 2090057"/>
              <a:gd name="connsiteX45" fmla="*/ 6765185 w 8257101"/>
              <a:gd name="connsiteY45" fmla="*/ 1636294 h 2090057"/>
              <a:gd name="connsiteX46" fmla="*/ 6593306 w 8257101"/>
              <a:gd name="connsiteY46" fmla="*/ 1656920 h 2090057"/>
              <a:gd name="connsiteX47" fmla="*/ 6393925 w 8257101"/>
              <a:gd name="connsiteY47" fmla="*/ 1663795 h 2090057"/>
              <a:gd name="connsiteX48" fmla="*/ 5905787 w 8257101"/>
              <a:gd name="connsiteY48" fmla="*/ 1656920 h 2090057"/>
              <a:gd name="connsiteX49" fmla="*/ 5775158 w 8257101"/>
              <a:gd name="connsiteY49" fmla="*/ 1650045 h 2090057"/>
              <a:gd name="connsiteX50" fmla="*/ 5603279 w 8257101"/>
              <a:gd name="connsiteY50" fmla="*/ 1615669 h 2090057"/>
              <a:gd name="connsiteX51" fmla="*/ 5568903 w 8257101"/>
              <a:gd name="connsiteY51" fmla="*/ 1608794 h 2090057"/>
              <a:gd name="connsiteX52" fmla="*/ 5452025 w 8257101"/>
              <a:gd name="connsiteY52" fmla="*/ 1595043 h 2090057"/>
              <a:gd name="connsiteX53" fmla="*/ 5252644 w 8257101"/>
              <a:gd name="connsiteY53" fmla="*/ 1588168 h 2090057"/>
              <a:gd name="connsiteX54" fmla="*/ 5101390 w 8257101"/>
              <a:gd name="connsiteY54" fmla="*/ 1595043 h 2090057"/>
              <a:gd name="connsiteX55" fmla="*/ 4991387 w 8257101"/>
              <a:gd name="connsiteY55" fmla="*/ 1608794 h 2090057"/>
              <a:gd name="connsiteX56" fmla="*/ 4764506 w 8257101"/>
              <a:gd name="connsiteY56" fmla="*/ 1615669 h 2090057"/>
              <a:gd name="connsiteX57" fmla="*/ 4186990 w 8257101"/>
              <a:gd name="connsiteY57" fmla="*/ 1622544 h 2090057"/>
              <a:gd name="connsiteX58" fmla="*/ 4063237 w 8257101"/>
              <a:gd name="connsiteY58" fmla="*/ 1643170 h 2090057"/>
              <a:gd name="connsiteX59" fmla="*/ 3863856 w 8257101"/>
              <a:gd name="connsiteY59" fmla="*/ 1656920 h 2090057"/>
              <a:gd name="connsiteX60" fmla="*/ 2997582 w 8257101"/>
              <a:gd name="connsiteY60" fmla="*/ 1650045 h 2090057"/>
              <a:gd name="connsiteX61" fmla="*/ 2928831 w 8257101"/>
              <a:gd name="connsiteY61" fmla="*/ 1643170 h 2090057"/>
              <a:gd name="connsiteX62" fmla="*/ 2523194 w 8257101"/>
              <a:gd name="connsiteY62" fmla="*/ 1636294 h 2090057"/>
              <a:gd name="connsiteX63" fmla="*/ 2365065 w 8257101"/>
              <a:gd name="connsiteY63" fmla="*/ 1622544 h 2090057"/>
              <a:gd name="connsiteX64" fmla="*/ 1952554 w 8257101"/>
              <a:gd name="connsiteY64" fmla="*/ 1601919 h 2090057"/>
              <a:gd name="connsiteX65" fmla="*/ 1766924 w 8257101"/>
              <a:gd name="connsiteY65" fmla="*/ 1560667 h 2090057"/>
              <a:gd name="connsiteX66" fmla="*/ 1546918 w 8257101"/>
              <a:gd name="connsiteY66" fmla="*/ 1512541 h 2090057"/>
              <a:gd name="connsiteX67" fmla="*/ 1340662 w 8257101"/>
              <a:gd name="connsiteY67" fmla="*/ 1526291 h 2090057"/>
              <a:gd name="connsiteX68" fmla="*/ 1299411 w 8257101"/>
              <a:gd name="connsiteY68" fmla="*/ 1546917 h 2090057"/>
              <a:gd name="connsiteX69" fmla="*/ 1251285 w 8257101"/>
              <a:gd name="connsiteY69" fmla="*/ 1567543 h 2090057"/>
              <a:gd name="connsiteX70" fmla="*/ 1141282 w 8257101"/>
              <a:gd name="connsiteY70" fmla="*/ 1601919 h 2090057"/>
              <a:gd name="connsiteX71" fmla="*/ 1038154 w 8257101"/>
              <a:gd name="connsiteY71" fmla="*/ 1643170 h 2090057"/>
              <a:gd name="connsiteX72" fmla="*/ 983152 w 8257101"/>
              <a:gd name="connsiteY72" fmla="*/ 1670670 h 2090057"/>
              <a:gd name="connsiteX73" fmla="*/ 976277 w 8257101"/>
              <a:gd name="connsiteY73" fmla="*/ 2014430 h 2090057"/>
              <a:gd name="connsiteX74" fmla="*/ 935026 w 8257101"/>
              <a:gd name="connsiteY74" fmla="*/ 2069431 h 2090057"/>
              <a:gd name="connsiteX75" fmla="*/ 845649 w 8257101"/>
              <a:gd name="connsiteY75" fmla="*/ 2090057 h 2090057"/>
              <a:gd name="connsiteX76" fmla="*/ 618767 w 8257101"/>
              <a:gd name="connsiteY76" fmla="*/ 2083182 h 2090057"/>
              <a:gd name="connsiteX77" fmla="*/ 556891 w 8257101"/>
              <a:gd name="connsiteY77" fmla="*/ 2055681 h 2090057"/>
              <a:gd name="connsiteX78" fmla="*/ 488139 w 8257101"/>
              <a:gd name="connsiteY78" fmla="*/ 2041931 h 2090057"/>
              <a:gd name="connsiteX79" fmla="*/ 440013 w 8257101"/>
              <a:gd name="connsiteY79" fmla="*/ 2021305 h 2090057"/>
              <a:gd name="connsiteX80" fmla="*/ 398761 w 8257101"/>
              <a:gd name="connsiteY80" fmla="*/ 2014430 h 2090057"/>
              <a:gd name="connsiteX81" fmla="*/ 364385 w 8257101"/>
              <a:gd name="connsiteY81" fmla="*/ 2007555 h 2090057"/>
              <a:gd name="connsiteX82" fmla="*/ 302509 w 8257101"/>
              <a:gd name="connsiteY82" fmla="*/ 2000679 h 2090057"/>
              <a:gd name="connsiteX83" fmla="*/ 165005 w 8257101"/>
              <a:gd name="connsiteY83" fmla="*/ 1986929 h 2090057"/>
              <a:gd name="connsiteX84" fmla="*/ 137504 w 8257101"/>
              <a:gd name="connsiteY84" fmla="*/ 1980054 h 2090057"/>
              <a:gd name="connsiteX85" fmla="*/ 0 w 8257101"/>
              <a:gd name="connsiteY85" fmla="*/ 1808174 h 2090057"/>
              <a:gd name="connsiteX86" fmla="*/ 6876 w 8257101"/>
              <a:gd name="connsiteY86" fmla="*/ 1320036 h 2090057"/>
              <a:gd name="connsiteX87" fmla="*/ 20626 w 8257101"/>
              <a:gd name="connsiteY87" fmla="*/ 907525 h 2090057"/>
              <a:gd name="connsiteX88" fmla="*/ 13751 w 8257101"/>
              <a:gd name="connsiteY88" fmla="*/ 515639 h 2090057"/>
              <a:gd name="connsiteX89" fmla="*/ 34376 w 8257101"/>
              <a:gd name="connsiteY89" fmla="*/ 385010 h 2090057"/>
              <a:gd name="connsiteX90" fmla="*/ 61877 w 8257101"/>
              <a:gd name="connsiteY90" fmla="*/ 295633 h 2090057"/>
              <a:gd name="connsiteX91" fmla="*/ 68752 w 8257101"/>
              <a:gd name="connsiteY91" fmla="*/ 261257 h 2090057"/>
              <a:gd name="connsiteX92" fmla="*/ 55002 w 8257101"/>
              <a:gd name="connsiteY92" fmla="*/ 213131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8257101" h="2090057">
                <a:moveTo>
                  <a:pt x="55002" y="213131"/>
                </a:moveTo>
                <a:cubicBezTo>
                  <a:pt x="72190" y="198235"/>
                  <a:pt x="116192" y="171879"/>
                  <a:pt x="171880" y="171879"/>
                </a:cubicBezTo>
                <a:cubicBezTo>
                  <a:pt x="544484" y="171879"/>
                  <a:pt x="799076" y="184451"/>
                  <a:pt x="1127531" y="199380"/>
                </a:cubicBezTo>
                <a:cubicBezTo>
                  <a:pt x="1138990" y="197088"/>
                  <a:pt x="1151191" y="197164"/>
                  <a:pt x="1161907" y="192505"/>
                </a:cubicBezTo>
                <a:cubicBezTo>
                  <a:pt x="1204203" y="174116"/>
                  <a:pt x="1241111" y="142561"/>
                  <a:pt x="1285661" y="130628"/>
                </a:cubicBezTo>
                <a:cubicBezTo>
                  <a:pt x="1370823" y="107817"/>
                  <a:pt x="1459320" y="99356"/>
                  <a:pt x="1546918" y="89377"/>
                </a:cubicBezTo>
                <a:cubicBezTo>
                  <a:pt x="1712572" y="70505"/>
                  <a:pt x="1857508" y="67727"/>
                  <a:pt x="2021306" y="61876"/>
                </a:cubicBezTo>
                <a:lnTo>
                  <a:pt x="2289438" y="75627"/>
                </a:lnTo>
                <a:cubicBezTo>
                  <a:pt x="2318954" y="77363"/>
                  <a:pt x="2385219" y="82407"/>
                  <a:pt x="2420067" y="89377"/>
                </a:cubicBezTo>
                <a:cubicBezTo>
                  <a:pt x="2438598" y="93083"/>
                  <a:pt x="2456734" y="98544"/>
                  <a:pt x="2475068" y="103128"/>
                </a:cubicBezTo>
                <a:cubicBezTo>
                  <a:pt x="2908860" y="41158"/>
                  <a:pt x="2752875" y="50296"/>
                  <a:pt x="3423844" y="82502"/>
                </a:cubicBezTo>
                <a:cubicBezTo>
                  <a:pt x="3475030" y="84959"/>
                  <a:pt x="3524590" y="101345"/>
                  <a:pt x="3575098" y="110003"/>
                </a:cubicBezTo>
                <a:cubicBezTo>
                  <a:pt x="3650997" y="123014"/>
                  <a:pt x="3743839" y="132863"/>
                  <a:pt x="3815730" y="151254"/>
                </a:cubicBezTo>
                <a:cubicBezTo>
                  <a:pt x="4129413" y="231498"/>
                  <a:pt x="3782239" y="177146"/>
                  <a:pt x="4125113" y="220006"/>
                </a:cubicBezTo>
                <a:cubicBezTo>
                  <a:pt x="4193865" y="217714"/>
                  <a:pt x="4262792" y="218545"/>
                  <a:pt x="4331369" y="213131"/>
                </a:cubicBezTo>
                <a:cubicBezTo>
                  <a:pt x="4350208" y="211644"/>
                  <a:pt x="4367681" y="202183"/>
                  <a:pt x="4386370" y="199380"/>
                </a:cubicBezTo>
                <a:cubicBezTo>
                  <a:pt x="4505285" y="181543"/>
                  <a:pt x="4624986" y="169226"/>
                  <a:pt x="4743880" y="151254"/>
                </a:cubicBezTo>
                <a:cubicBezTo>
                  <a:pt x="4822114" y="139428"/>
                  <a:pt x="4900876" y="129193"/>
                  <a:pt x="4977637" y="110003"/>
                </a:cubicBezTo>
                <a:cubicBezTo>
                  <a:pt x="5066235" y="87853"/>
                  <a:pt x="5149883" y="47929"/>
                  <a:pt x="5238894" y="27500"/>
                </a:cubicBezTo>
                <a:cubicBezTo>
                  <a:pt x="5290462" y="15665"/>
                  <a:pt x="5344224" y="17156"/>
                  <a:pt x="5397023" y="13750"/>
                </a:cubicBezTo>
                <a:cubicBezTo>
                  <a:pt x="5486332" y="7988"/>
                  <a:pt x="5575778" y="4583"/>
                  <a:pt x="5665155" y="0"/>
                </a:cubicBezTo>
                <a:lnTo>
                  <a:pt x="6070791" y="13750"/>
                </a:lnTo>
                <a:cubicBezTo>
                  <a:pt x="6354954" y="26286"/>
                  <a:pt x="5941236" y="9310"/>
                  <a:pt x="6180794" y="41251"/>
                </a:cubicBezTo>
                <a:cubicBezTo>
                  <a:pt x="6301725" y="57375"/>
                  <a:pt x="6423717" y="64168"/>
                  <a:pt x="6545179" y="75627"/>
                </a:cubicBezTo>
                <a:cubicBezTo>
                  <a:pt x="6577263" y="91669"/>
                  <a:pt x="6606975" y="113779"/>
                  <a:pt x="6641432" y="123753"/>
                </a:cubicBezTo>
                <a:cubicBezTo>
                  <a:pt x="6694993" y="139258"/>
                  <a:pt x="6751680" y="140724"/>
                  <a:pt x="6806437" y="151254"/>
                </a:cubicBezTo>
                <a:cubicBezTo>
                  <a:pt x="6870881" y="163647"/>
                  <a:pt x="6934548" y="179856"/>
                  <a:pt x="6998942" y="192505"/>
                </a:cubicBezTo>
                <a:cubicBezTo>
                  <a:pt x="7062903" y="205069"/>
                  <a:pt x="7126919" y="217663"/>
                  <a:pt x="7191447" y="226881"/>
                </a:cubicBezTo>
                <a:cubicBezTo>
                  <a:pt x="7223290" y="231430"/>
                  <a:pt x="7255636" y="231191"/>
                  <a:pt x="7287700" y="233756"/>
                </a:cubicBezTo>
                <a:cubicBezTo>
                  <a:pt x="7496637" y="250470"/>
                  <a:pt x="7163416" y="230574"/>
                  <a:pt x="7583333" y="247506"/>
                </a:cubicBezTo>
                <a:lnTo>
                  <a:pt x="8215850" y="275007"/>
                </a:lnTo>
                <a:cubicBezTo>
                  <a:pt x="8218142" y="281882"/>
                  <a:pt x="8219938" y="288943"/>
                  <a:pt x="8222725" y="295633"/>
                </a:cubicBezTo>
                <a:cubicBezTo>
                  <a:pt x="8231406" y="316468"/>
                  <a:pt x="8243089" y="336097"/>
                  <a:pt x="8250226" y="357509"/>
                </a:cubicBezTo>
                <a:cubicBezTo>
                  <a:pt x="8254634" y="370734"/>
                  <a:pt x="8254809" y="385010"/>
                  <a:pt x="8257101" y="398761"/>
                </a:cubicBezTo>
                <a:cubicBezTo>
                  <a:pt x="8254809" y="478971"/>
                  <a:pt x="8255448" y="559319"/>
                  <a:pt x="8250226" y="639392"/>
                </a:cubicBezTo>
                <a:cubicBezTo>
                  <a:pt x="8248559" y="664960"/>
                  <a:pt x="8238259" y="689459"/>
                  <a:pt x="8236476" y="715019"/>
                </a:cubicBezTo>
                <a:cubicBezTo>
                  <a:pt x="8231369" y="788212"/>
                  <a:pt x="8232533" y="861712"/>
                  <a:pt x="8229600" y="935025"/>
                </a:cubicBezTo>
                <a:cubicBezTo>
                  <a:pt x="8217111" y="1247237"/>
                  <a:pt x="8230417" y="950307"/>
                  <a:pt x="8215850" y="1106905"/>
                </a:cubicBezTo>
                <a:cubicBezTo>
                  <a:pt x="8199015" y="1287880"/>
                  <a:pt x="8205504" y="1472259"/>
                  <a:pt x="8167724" y="1650045"/>
                </a:cubicBezTo>
                <a:cubicBezTo>
                  <a:pt x="8162937" y="1672574"/>
                  <a:pt x="8121863" y="1654377"/>
                  <a:pt x="8098972" y="1656920"/>
                </a:cubicBezTo>
                <a:cubicBezTo>
                  <a:pt x="8080608" y="1658960"/>
                  <a:pt x="8062304" y="1661503"/>
                  <a:pt x="8043970" y="1663795"/>
                </a:cubicBezTo>
                <a:lnTo>
                  <a:pt x="7693336" y="1650045"/>
                </a:lnTo>
                <a:cubicBezTo>
                  <a:pt x="7662506" y="1648622"/>
                  <a:pt x="7587823" y="1644391"/>
                  <a:pt x="7548957" y="1636294"/>
                </a:cubicBezTo>
                <a:cubicBezTo>
                  <a:pt x="7509775" y="1628131"/>
                  <a:pt x="7471038" y="1617961"/>
                  <a:pt x="7432079" y="1608794"/>
                </a:cubicBezTo>
                <a:lnTo>
                  <a:pt x="6847688" y="1622544"/>
                </a:lnTo>
                <a:cubicBezTo>
                  <a:pt x="6819831" y="1623693"/>
                  <a:pt x="6792814" y="1632560"/>
                  <a:pt x="6765185" y="1636294"/>
                </a:cubicBezTo>
                <a:cubicBezTo>
                  <a:pt x="6708001" y="1644022"/>
                  <a:pt x="6650852" y="1652657"/>
                  <a:pt x="6593306" y="1656920"/>
                </a:cubicBezTo>
                <a:cubicBezTo>
                  <a:pt x="6526988" y="1661833"/>
                  <a:pt x="6460385" y="1661503"/>
                  <a:pt x="6393925" y="1663795"/>
                </a:cubicBezTo>
                <a:lnTo>
                  <a:pt x="5905787" y="1656920"/>
                </a:lnTo>
                <a:cubicBezTo>
                  <a:pt x="5862194" y="1655951"/>
                  <a:pt x="5818361" y="1655936"/>
                  <a:pt x="5775158" y="1650045"/>
                </a:cubicBezTo>
                <a:cubicBezTo>
                  <a:pt x="5717266" y="1642151"/>
                  <a:pt x="5660572" y="1627128"/>
                  <a:pt x="5603279" y="1615669"/>
                </a:cubicBezTo>
                <a:cubicBezTo>
                  <a:pt x="5591820" y="1613377"/>
                  <a:pt x="5580498" y="1610243"/>
                  <a:pt x="5568903" y="1608794"/>
                </a:cubicBezTo>
                <a:lnTo>
                  <a:pt x="5452025" y="1595043"/>
                </a:lnTo>
                <a:cubicBezTo>
                  <a:pt x="5385617" y="1591548"/>
                  <a:pt x="5319104" y="1590460"/>
                  <a:pt x="5252644" y="1588168"/>
                </a:cubicBezTo>
                <a:cubicBezTo>
                  <a:pt x="5202226" y="1590460"/>
                  <a:pt x="5151703" y="1591071"/>
                  <a:pt x="5101390" y="1595043"/>
                </a:cubicBezTo>
                <a:cubicBezTo>
                  <a:pt x="5064552" y="1597951"/>
                  <a:pt x="5028271" y="1606536"/>
                  <a:pt x="4991387" y="1608794"/>
                </a:cubicBezTo>
                <a:cubicBezTo>
                  <a:pt x="4915867" y="1613418"/>
                  <a:pt x="4840157" y="1614376"/>
                  <a:pt x="4764506" y="1615669"/>
                </a:cubicBezTo>
                <a:lnTo>
                  <a:pt x="4186990" y="1622544"/>
                </a:lnTo>
                <a:cubicBezTo>
                  <a:pt x="4145739" y="1629419"/>
                  <a:pt x="4104822" y="1638746"/>
                  <a:pt x="4063237" y="1643170"/>
                </a:cubicBezTo>
                <a:cubicBezTo>
                  <a:pt x="3996993" y="1650217"/>
                  <a:pt x="3863856" y="1656920"/>
                  <a:pt x="3863856" y="1656920"/>
                </a:cubicBezTo>
                <a:lnTo>
                  <a:pt x="2997582" y="1650045"/>
                </a:lnTo>
                <a:cubicBezTo>
                  <a:pt x="2974553" y="1649706"/>
                  <a:pt x="2951853" y="1643837"/>
                  <a:pt x="2928831" y="1643170"/>
                </a:cubicBezTo>
                <a:cubicBezTo>
                  <a:pt x="2793656" y="1639252"/>
                  <a:pt x="2658406" y="1638586"/>
                  <a:pt x="2523194" y="1636294"/>
                </a:cubicBezTo>
                <a:cubicBezTo>
                  <a:pt x="2470484" y="1631711"/>
                  <a:pt x="2417928" y="1624747"/>
                  <a:pt x="2365065" y="1622544"/>
                </a:cubicBezTo>
                <a:cubicBezTo>
                  <a:pt x="2117503" y="1612229"/>
                  <a:pt x="2255025" y="1618722"/>
                  <a:pt x="1952554" y="1601919"/>
                </a:cubicBezTo>
                <a:cubicBezTo>
                  <a:pt x="1890677" y="1588168"/>
                  <a:pt x="1829079" y="1573098"/>
                  <a:pt x="1766924" y="1560667"/>
                </a:cubicBezTo>
                <a:cubicBezTo>
                  <a:pt x="1601623" y="1527608"/>
                  <a:pt x="1674767" y="1544504"/>
                  <a:pt x="1546918" y="1512541"/>
                </a:cubicBezTo>
                <a:cubicBezTo>
                  <a:pt x="1478166" y="1517124"/>
                  <a:pt x="1408911" y="1516812"/>
                  <a:pt x="1340662" y="1526291"/>
                </a:cubicBezTo>
                <a:cubicBezTo>
                  <a:pt x="1325435" y="1528406"/>
                  <a:pt x="1313369" y="1540475"/>
                  <a:pt x="1299411" y="1546917"/>
                </a:cubicBezTo>
                <a:cubicBezTo>
                  <a:pt x="1283564" y="1554231"/>
                  <a:pt x="1267490" y="1561061"/>
                  <a:pt x="1251285" y="1567543"/>
                </a:cubicBezTo>
                <a:cubicBezTo>
                  <a:pt x="1190711" y="1591772"/>
                  <a:pt x="1203579" y="1586344"/>
                  <a:pt x="1141282" y="1601919"/>
                </a:cubicBezTo>
                <a:cubicBezTo>
                  <a:pt x="1099895" y="1643304"/>
                  <a:pt x="1132178" y="1618097"/>
                  <a:pt x="1038154" y="1643170"/>
                </a:cubicBezTo>
                <a:cubicBezTo>
                  <a:pt x="1011510" y="1650275"/>
                  <a:pt x="1011464" y="1653683"/>
                  <a:pt x="983152" y="1670670"/>
                </a:cubicBezTo>
                <a:cubicBezTo>
                  <a:pt x="980860" y="1785257"/>
                  <a:pt x="980519" y="1899899"/>
                  <a:pt x="976277" y="2014430"/>
                </a:cubicBezTo>
                <a:cubicBezTo>
                  <a:pt x="975276" y="2041445"/>
                  <a:pt x="962131" y="2058890"/>
                  <a:pt x="935026" y="2069431"/>
                </a:cubicBezTo>
                <a:cubicBezTo>
                  <a:pt x="906530" y="2080513"/>
                  <a:pt x="875441" y="2083182"/>
                  <a:pt x="845649" y="2090057"/>
                </a:cubicBezTo>
                <a:cubicBezTo>
                  <a:pt x="770022" y="2087765"/>
                  <a:pt x="693899" y="2092126"/>
                  <a:pt x="618767" y="2083182"/>
                </a:cubicBezTo>
                <a:cubicBezTo>
                  <a:pt x="596355" y="2080514"/>
                  <a:pt x="578414" y="2062478"/>
                  <a:pt x="556891" y="2055681"/>
                </a:cubicBezTo>
                <a:cubicBezTo>
                  <a:pt x="534605" y="2048643"/>
                  <a:pt x="488139" y="2041931"/>
                  <a:pt x="488139" y="2041931"/>
                </a:cubicBezTo>
                <a:cubicBezTo>
                  <a:pt x="472097" y="2035056"/>
                  <a:pt x="456694" y="2026438"/>
                  <a:pt x="440013" y="2021305"/>
                </a:cubicBezTo>
                <a:cubicBezTo>
                  <a:pt x="426689" y="2017205"/>
                  <a:pt x="412476" y="2016924"/>
                  <a:pt x="398761" y="2014430"/>
                </a:cubicBezTo>
                <a:cubicBezTo>
                  <a:pt x="387264" y="2012340"/>
                  <a:pt x="375953" y="2009208"/>
                  <a:pt x="364385" y="2007555"/>
                </a:cubicBezTo>
                <a:cubicBezTo>
                  <a:pt x="343841" y="2004620"/>
                  <a:pt x="323151" y="2002814"/>
                  <a:pt x="302509" y="2000679"/>
                </a:cubicBezTo>
                <a:lnTo>
                  <a:pt x="165005" y="1986929"/>
                </a:lnTo>
                <a:cubicBezTo>
                  <a:pt x="155838" y="1984637"/>
                  <a:pt x="146901" y="1981043"/>
                  <a:pt x="137504" y="1980054"/>
                </a:cubicBezTo>
                <a:cubicBezTo>
                  <a:pt x="-22991" y="1963160"/>
                  <a:pt x="43537" y="2017151"/>
                  <a:pt x="0" y="1808174"/>
                </a:cubicBezTo>
                <a:cubicBezTo>
                  <a:pt x="2292" y="1645461"/>
                  <a:pt x="681" y="1482647"/>
                  <a:pt x="6876" y="1320036"/>
                </a:cubicBezTo>
                <a:cubicBezTo>
                  <a:pt x="25358" y="834892"/>
                  <a:pt x="36136" y="1310797"/>
                  <a:pt x="20626" y="907525"/>
                </a:cubicBezTo>
                <a:cubicBezTo>
                  <a:pt x="18334" y="776896"/>
                  <a:pt x="13751" y="646288"/>
                  <a:pt x="13751" y="515639"/>
                </a:cubicBezTo>
                <a:cubicBezTo>
                  <a:pt x="13751" y="408475"/>
                  <a:pt x="1910" y="433712"/>
                  <a:pt x="34376" y="385010"/>
                </a:cubicBezTo>
                <a:cubicBezTo>
                  <a:pt x="43543" y="355218"/>
                  <a:pt x="55764" y="326198"/>
                  <a:pt x="61877" y="295633"/>
                </a:cubicBezTo>
                <a:cubicBezTo>
                  <a:pt x="64169" y="284174"/>
                  <a:pt x="65677" y="272531"/>
                  <a:pt x="68752" y="261257"/>
                </a:cubicBezTo>
                <a:cubicBezTo>
                  <a:pt x="83953" y="205523"/>
                  <a:pt x="37814" y="228027"/>
                  <a:pt x="55002" y="213131"/>
                </a:cubicBezTo>
                <a:close/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BBB4AF-F5E4-63F1-3C6E-EA043C0A48CE}"/>
              </a:ext>
            </a:extLst>
          </p:cNvPr>
          <p:cNvSpPr/>
          <p:nvPr/>
        </p:nvSpPr>
        <p:spPr>
          <a:xfrm>
            <a:off x="1760048" y="2915080"/>
            <a:ext cx="8318055" cy="1423164"/>
          </a:xfrm>
          <a:custGeom>
            <a:avLst/>
            <a:gdLst>
              <a:gd name="connsiteX0" fmla="*/ 8222725 w 8318055"/>
              <a:gd name="connsiteY0" fmla="*/ 1251284 h 1423164"/>
              <a:gd name="connsiteX1" fmla="*/ 8229600 w 8318055"/>
              <a:gd name="connsiteY1" fmla="*/ 1141281 h 1423164"/>
              <a:gd name="connsiteX2" fmla="*/ 8263976 w 8318055"/>
              <a:gd name="connsiteY2" fmla="*/ 969401 h 1423164"/>
              <a:gd name="connsiteX3" fmla="*/ 8277726 w 8318055"/>
              <a:gd name="connsiteY3" fmla="*/ 611891 h 1423164"/>
              <a:gd name="connsiteX4" fmla="*/ 8270851 w 8318055"/>
              <a:gd name="connsiteY4" fmla="*/ 357509 h 1423164"/>
              <a:gd name="connsiteX5" fmla="*/ 8195224 w 8318055"/>
              <a:gd name="connsiteY5" fmla="*/ 123753 h 1423164"/>
              <a:gd name="connsiteX6" fmla="*/ 8174599 w 8318055"/>
              <a:gd name="connsiteY6" fmla="*/ 103128 h 1423164"/>
              <a:gd name="connsiteX7" fmla="*/ 8002719 w 8318055"/>
              <a:gd name="connsiteY7" fmla="*/ 89377 h 1423164"/>
              <a:gd name="connsiteX8" fmla="*/ 7768963 w 8318055"/>
              <a:gd name="connsiteY8" fmla="*/ 75627 h 1423164"/>
              <a:gd name="connsiteX9" fmla="*/ 7590208 w 8318055"/>
              <a:gd name="connsiteY9" fmla="*/ 61876 h 1423164"/>
              <a:gd name="connsiteX10" fmla="*/ 6985191 w 8318055"/>
              <a:gd name="connsiteY10" fmla="*/ 41251 h 1423164"/>
              <a:gd name="connsiteX11" fmla="*/ 6627681 w 8318055"/>
              <a:gd name="connsiteY11" fmla="*/ 61876 h 1423164"/>
              <a:gd name="connsiteX12" fmla="*/ 6531429 w 8318055"/>
              <a:gd name="connsiteY12" fmla="*/ 68752 h 1423164"/>
              <a:gd name="connsiteX13" fmla="*/ 6490178 w 8318055"/>
              <a:gd name="connsiteY13" fmla="*/ 75627 h 1423164"/>
              <a:gd name="connsiteX14" fmla="*/ 6070791 w 8318055"/>
              <a:gd name="connsiteY14" fmla="*/ 82502 h 1423164"/>
              <a:gd name="connsiteX15" fmla="*/ 5967663 w 8318055"/>
              <a:gd name="connsiteY15" fmla="*/ 75627 h 1423164"/>
              <a:gd name="connsiteX16" fmla="*/ 5727032 w 8318055"/>
              <a:gd name="connsiteY16" fmla="*/ 48126 h 1423164"/>
              <a:gd name="connsiteX17" fmla="*/ 5431399 w 8318055"/>
              <a:gd name="connsiteY17" fmla="*/ 34376 h 1423164"/>
              <a:gd name="connsiteX18" fmla="*/ 5355772 w 8318055"/>
              <a:gd name="connsiteY18" fmla="*/ 27500 h 1423164"/>
              <a:gd name="connsiteX19" fmla="*/ 4138863 w 8318055"/>
              <a:gd name="connsiteY19" fmla="*/ 61876 h 1423164"/>
              <a:gd name="connsiteX20" fmla="*/ 3575098 w 8318055"/>
              <a:gd name="connsiteY20" fmla="*/ 13750 h 1423164"/>
              <a:gd name="connsiteX21" fmla="*/ 3313841 w 8318055"/>
              <a:gd name="connsiteY21" fmla="*/ 0 h 1423164"/>
              <a:gd name="connsiteX22" fmla="*/ 2866954 w 8318055"/>
              <a:gd name="connsiteY22" fmla="*/ 13750 h 1423164"/>
              <a:gd name="connsiteX23" fmla="*/ 2777576 w 8318055"/>
              <a:gd name="connsiteY23" fmla="*/ 27500 h 1423164"/>
              <a:gd name="connsiteX24" fmla="*/ 2206935 w 8318055"/>
              <a:gd name="connsiteY24" fmla="*/ 41251 h 1423164"/>
              <a:gd name="connsiteX25" fmla="*/ 2028181 w 8318055"/>
              <a:gd name="connsiteY25" fmla="*/ 34376 h 1423164"/>
              <a:gd name="connsiteX26" fmla="*/ 1842550 w 8318055"/>
              <a:gd name="connsiteY26" fmla="*/ 55001 h 1423164"/>
              <a:gd name="connsiteX27" fmla="*/ 1732547 w 8318055"/>
              <a:gd name="connsiteY27" fmla="*/ 89377 h 1423164"/>
              <a:gd name="connsiteX28" fmla="*/ 1560668 w 8318055"/>
              <a:gd name="connsiteY28" fmla="*/ 178755 h 1423164"/>
              <a:gd name="connsiteX29" fmla="*/ 1512541 w 8318055"/>
              <a:gd name="connsiteY29" fmla="*/ 247506 h 1423164"/>
              <a:gd name="connsiteX30" fmla="*/ 1443790 w 8318055"/>
              <a:gd name="connsiteY30" fmla="*/ 364385 h 1423164"/>
              <a:gd name="connsiteX31" fmla="*/ 1416289 w 8318055"/>
              <a:gd name="connsiteY31" fmla="*/ 405636 h 1423164"/>
              <a:gd name="connsiteX32" fmla="*/ 1313161 w 8318055"/>
              <a:gd name="connsiteY32" fmla="*/ 501888 h 1423164"/>
              <a:gd name="connsiteX33" fmla="*/ 1168782 w 8318055"/>
              <a:gd name="connsiteY33" fmla="*/ 556890 h 1423164"/>
              <a:gd name="connsiteX34" fmla="*/ 1148157 w 8318055"/>
              <a:gd name="connsiteY34" fmla="*/ 570640 h 1423164"/>
              <a:gd name="connsiteX35" fmla="*/ 1065654 w 8318055"/>
              <a:gd name="connsiteY35" fmla="*/ 563765 h 1423164"/>
              <a:gd name="connsiteX36" fmla="*/ 955651 w 8318055"/>
              <a:gd name="connsiteY36" fmla="*/ 536264 h 1423164"/>
              <a:gd name="connsiteX37" fmla="*/ 880024 w 8318055"/>
              <a:gd name="connsiteY37" fmla="*/ 522514 h 1423164"/>
              <a:gd name="connsiteX38" fmla="*/ 708144 w 8318055"/>
              <a:gd name="connsiteY38" fmla="*/ 495013 h 1423164"/>
              <a:gd name="connsiteX39" fmla="*/ 515639 w 8318055"/>
              <a:gd name="connsiteY39" fmla="*/ 474388 h 1423164"/>
              <a:gd name="connsiteX40" fmla="*/ 440012 w 8318055"/>
              <a:gd name="connsiteY40" fmla="*/ 467512 h 1423164"/>
              <a:gd name="connsiteX41" fmla="*/ 199381 w 8318055"/>
              <a:gd name="connsiteY41" fmla="*/ 488138 h 1423164"/>
              <a:gd name="connsiteX42" fmla="*/ 27501 w 8318055"/>
              <a:gd name="connsiteY42" fmla="*/ 550015 h 1423164"/>
              <a:gd name="connsiteX43" fmla="*/ 0 w 8318055"/>
              <a:gd name="connsiteY43" fmla="*/ 556890 h 1423164"/>
              <a:gd name="connsiteX44" fmla="*/ 34376 w 8318055"/>
              <a:gd name="connsiteY44" fmla="*/ 1065654 h 1423164"/>
              <a:gd name="connsiteX45" fmla="*/ 55002 w 8318055"/>
              <a:gd name="connsiteY45" fmla="*/ 1175657 h 1423164"/>
              <a:gd name="connsiteX46" fmla="*/ 61877 w 8318055"/>
              <a:gd name="connsiteY46" fmla="*/ 1230658 h 1423164"/>
              <a:gd name="connsiteX47" fmla="*/ 144379 w 8318055"/>
              <a:gd name="connsiteY47" fmla="*/ 1340661 h 1423164"/>
              <a:gd name="connsiteX48" fmla="*/ 165005 w 8318055"/>
              <a:gd name="connsiteY48" fmla="*/ 1375037 h 1423164"/>
              <a:gd name="connsiteX49" fmla="*/ 226881 w 8318055"/>
              <a:gd name="connsiteY49" fmla="*/ 1395663 h 1423164"/>
              <a:gd name="connsiteX50" fmla="*/ 336884 w 8318055"/>
              <a:gd name="connsiteY50" fmla="*/ 1423164 h 1423164"/>
              <a:gd name="connsiteX51" fmla="*/ 508764 w 8318055"/>
              <a:gd name="connsiteY51" fmla="*/ 1416288 h 1423164"/>
              <a:gd name="connsiteX52" fmla="*/ 605017 w 8318055"/>
              <a:gd name="connsiteY52" fmla="*/ 1402538 h 1423164"/>
              <a:gd name="connsiteX53" fmla="*/ 673769 w 8318055"/>
              <a:gd name="connsiteY53" fmla="*/ 1395663 h 1423164"/>
              <a:gd name="connsiteX54" fmla="*/ 797522 w 8318055"/>
              <a:gd name="connsiteY54" fmla="*/ 1375037 h 1423164"/>
              <a:gd name="connsiteX55" fmla="*/ 886899 w 8318055"/>
              <a:gd name="connsiteY55" fmla="*/ 1368162 h 1423164"/>
              <a:gd name="connsiteX56" fmla="*/ 976277 w 8318055"/>
              <a:gd name="connsiteY56" fmla="*/ 1354412 h 1423164"/>
              <a:gd name="connsiteX57" fmla="*/ 1079405 w 8318055"/>
              <a:gd name="connsiteY57" fmla="*/ 1340661 h 1423164"/>
              <a:gd name="connsiteX58" fmla="*/ 1285660 w 8318055"/>
              <a:gd name="connsiteY58" fmla="*/ 1347537 h 1423164"/>
              <a:gd name="connsiteX59" fmla="*/ 1485041 w 8318055"/>
              <a:gd name="connsiteY59" fmla="*/ 1306285 h 1423164"/>
              <a:gd name="connsiteX60" fmla="*/ 1890677 w 8318055"/>
              <a:gd name="connsiteY60" fmla="*/ 1333786 h 1423164"/>
              <a:gd name="connsiteX61" fmla="*/ 2055681 w 8318055"/>
              <a:gd name="connsiteY61" fmla="*/ 1375037 h 1423164"/>
              <a:gd name="connsiteX62" fmla="*/ 2406316 w 8318055"/>
              <a:gd name="connsiteY62" fmla="*/ 1354412 h 1423164"/>
              <a:gd name="connsiteX63" fmla="*/ 3004457 w 8318055"/>
              <a:gd name="connsiteY63" fmla="*/ 1326911 h 1423164"/>
              <a:gd name="connsiteX64" fmla="*/ 3155711 w 8318055"/>
              <a:gd name="connsiteY64" fmla="*/ 1306285 h 1423164"/>
              <a:gd name="connsiteX65" fmla="*/ 3526972 w 8318055"/>
              <a:gd name="connsiteY65" fmla="*/ 1340661 h 1423164"/>
              <a:gd name="connsiteX66" fmla="*/ 3650725 w 8318055"/>
              <a:gd name="connsiteY66" fmla="*/ 1361287 h 1423164"/>
              <a:gd name="connsiteX67" fmla="*/ 3760728 w 8318055"/>
              <a:gd name="connsiteY67" fmla="*/ 1375037 h 1423164"/>
              <a:gd name="connsiteX68" fmla="*/ 4393245 w 8318055"/>
              <a:gd name="connsiteY68" fmla="*/ 1354412 h 1423164"/>
              <a:gd name="connsiteX69" fmla="*/ 4688878 w 8318055"/>
              <a:gd name="connsiteY69" fmla="*/ 1333786 h 1423164"/>
              <a:gd name="connsiteX70" fmla="*/ 6290797 w 8318055"/>
              <a:gd name="connsiteY70" fmla="*/ 1306285 h 1423164"/>
              <a:gd name="connsiteX71" fmla="*/ 6503928 w 8318055"/>
              <a:gd name="connsiteY71" fmla="*/ 1299410 h 1423164"/>
              <a:gd name="connsiteX72" fmla="*/ 6648307 w 8318055"/>
              <a:gd name="connsiteY72" fmla="*/ 1271909 h 1423164"/>
              <a:gd name="connsiteX73" fmla="*/ 6737684 w 8318055"/>
              <a:gd name="connsiteY73" fmla="*/ 1265034 h 1423164"/>
              <a:gd name="connsiteX74" fmla="*/ 6950815 w 8318055"/>
              <a:gd name="connsiteY74" fmla="*/ 1244409 h 1423164"/>
              <a:gd name="connsiteX75" fmla="*/ 8222725 w 8318055"/>
              <a:gd name="connsiteY75" fmla="*/ 1251284 h 142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8318055" h="1423164">
                <a:moveTo>
                  <a:pt x="8222725" y="1251284"/>
                </a:moveTo>
                <a:cubicBezTo>
                  <a:pt x="8435856" y="1234096"/>
                  <a:pt x="8224280" y="1177633"/>
                  <a:pt x="8229600" y="1141281"/>
                </a:cubicBezTo>
                <a:cubicBezTo>
                  <a:pt x="8238060" y="1083469"/>
                  <a:pt x="8263976" y="969401"/>
                  <a:pt x="8263976" y="969401"/>
                </a:cubicBezTo>
                <a:cubicBezTo>
                  <a:pt x="8267697" y="887539"/>
                  <a:pt x="8277726" y="680344"/>
                  <a:pt x="8277726" y="611891"/>
                </a:cubicBezTo>
                <a:cubicBezTo>
                  <a:pt x="8277726" y="527066"/>
                  <a:pt x="8274050" y="442274"/>
                  <a:pt x="8270851" y="357509"/>
                </a:cubicBezTo>
                <a:cubicBezTo>
                  <a:pt x="8265676" y="220355"/>
                  <a:pt x="8275854" y="254002"/>
                  <a:pt x="8195224" y="123753"/>
                </a:cubicBezTo>
                <a:cubicBezTo>
                  <a:pt x="8190106" y="115486"/>
                  <a:pt x="8184170" y="104837"/>
                  <a:pt x="8174599" y="103128"/>
                </a:cubicBezTo>
                <a:cubicBezTo>
                  <a:pt x="8118018" y="93024"/>
                  <a:pt x="8060007" y="94022"/>
                  <a:pt x="8002719" y="89377"/>
                </a:cubicBezTo>
                <a:cubicBezTo>
                  <a:pt x="7861541" y="77930"/>
                  <a:pt x="7963112" y="84452"/>
                  <a:pt x="7768963" y="75627"/>
                </a:cubicBezTo>
                <a:cubicBezTo>
                  <a:pt x="7680554" y="64576"/>
                  <a:pt x="7715441" y="67656"/>
                  <a:pt x="7590208" y="61876"/>
                </a:cubicBezTo>
                <a:cubicBezTo>
                  <a:pt x="7242203" y="45814"/>
                  <a:pt x="7314667" y="49287"/>
                  <a:pt x="6985191" y="41251"/>
                </a:cubicBezTo>
                <a:lnTo>
                  <a:pt x="6627681" y="61876"/>
                </a:lnTo>
                <a:cubicBezTo>
                  <a:pt x="6595574" y="63822"/>
                  <a:pt x="6563435" y="65551"/>
                  <a:pt x="6531429" y="68752"/>
                </a:cubicBezTo>
                <a:cubicBezTo>
                  <a:pt x="6517558" y="70139"/>
                  <a:pt x="6504112" y="75211"/>
                  <a:pt x="6490178" y="75627"/>
                </a:cubicBezTo>
                <a:cubicBezTo>
                  <a:pt x="6350426" y="79799"/>
                  <a:pt x="6210587" y="80210"/>
                  <a:pt x="6070791" y="82502"/>
                </a:cubicBezTo>
                <a:cubicBezTo>
                  <a:pt x="6036415" y="80210"/>
                  <a:pt x="6001944" y="79055"/>
                  <a:pt x="5967663" y="75627"/>
                </a:cubicBezTo>
                <a:cubicBezTo>
                  <a:pt x="5887331" y="67594"/>
                  <a:pt x="5807527" y="54318"/>
                  <a:pt x="5727032" y="48126"/>
                </a:cubicBezTo>
                <a:cubicBezTo>
                  <a:pt x="5628672" y="40560"/>
                  <a:pt x="5529898" y="39848"/>
                  <a:pt x="5431399" y="34376"/>
                </a:cubicBezTo>
                <a:cubicBezTo>
                  <a:pt x="5406125" y="32972"/>
                  <a:pt x="5380981" y="29792"/>
                  <a:pt x="5355772" y="27500"/>
                </a:cubicBezTo>
                <a:cubicBezTo>
                  <a:pt x="4834861" y="85380"/>
                  <a:pt x="5005348" y="75071"/>
                  <a:pt x="4138863" y="61876"/>
                </a:cubicBezTo>
                <a:cubicBezTo>
                  <a:pt x="3701896" y="55222"/>
                  <a:pt x="3877999" y="37414"/>
                  <a:pt x="3575098" y="13750"/>
                </a:cubicBezTo>
                <a:cubicBezTo>
                  <a:pt x="3488157" y="6958"/>
                  <a:pt x="3400927" y="4583"/>
                  <a:pt x="3313841" y="0"/>
                </a:cubicBezTo>
                <a:cubicBezTo>
                  <a:pt x="3284265" y="721"/>
                  <a:pt x="2945857" y="7353"/>
                  <a:pt x="2866954" y="13750"/>
                </a:cubicBezTo>
                <a:cubicBezTo>
                  <a:pt x="2836909" y="16186"/>
                  <a:pt x="2807693" y="26245"/>
                  <a:pt x="2777576" y="27500"/>
                </a:cubicBezTo>
                <a:cubicBezTo>
                  <a:pt x="2587472" y="35421"/>
                  <a:pt x="2397149" y="36667"/>
                  <a:pt x="2206935" y="41251"/>
                </a:cubicBezTo>
                <a:cubicBezTo>
                  <a:pt x="2147350" y="38959"/>
                  <a:pt x="2087767" y="32128"/>
                  <a:pt x="2028181" y="34376"/>
                </a:cubicBezTo>
                <a:cubicBezTo>
                  <a:pt x="1965968" y="36724"/>
                  <a:pt x="1903758" y="43614"/>
                  <a:pt x="1842550" y="55001"/>
                </a:cubicBezTo>
                <a:cubicBezTo>
                  <a:pt x="1804782" y="62028"/>
                  <a:pt x="1767265" y="72931"/>
                  <a:pt x="1732547" y="89377"/>
                </a:cubicBezTo>
                <a:cubicBezTo>
                  <a:pt x="1586984" y="158329"/>
                  <a:pt x="1642008" y="124528"/>
                  <a:pt x="1560668" y="178755"/>
                </a:cubicBezTo>
                <a:cubicBezTo>
                  <a:pt x="1544626" y="201672"/>
                  <a:pt x="1527446" y="223833"/>
                  <a:pt x="1512541" y="247506"/>
                </a:cubicBezTo>
                <a:cubicBezTo>
                  <a:pt x="1488458" y="285756"/>
                  <a:pt x="1468863" y="326776"/>
                  <a:pt x="1443790" y="364385"/>
                </a:cubicBezTo>
                <a:cubicBezTo>
                  <a:pt x="1434623" y="378135"/>
                  <a:pt x="1427671" y="393655"/>
                  <a:pt x="1416289" y="405636"/>
                </a:cubicBezTo>
                <a:cubicBezTo>
                  <a:pt x="1383902" y="439727"/>
                  <a:pt x="1357444" y="486073"/>
                  <a:pt x="1313161" y="501888"/>
                </a:cubicBezTo>
                <a:cubicBezTo>
                  <a:pt x="1277997" y="514447"/>
                  <a:pt x="1208507" y="537027"/>
                  <a:pt x="1168782" y="556890"/>
                </a:cubicBezTo>
                <a:cubicBezTo>
                  <a:pt x="1161392" y="560585"/>
                  <a:pt x="1155032" y="566057"/>
                  <a:pt x="1148157" y="570640"/>
                </a:cubicBezTo>
                <a:cubicBezTo>
                  <a:pt x="1120656" y="568348"/>
                  <a:pt x="1092997" y="567494"/>
                  <a:pt x="1065654" y="563765"/>
                </a:cubicBezTo>
                <a:cubicBezTo>
                  <a:pt x="934699" y="545908"/>
                  <a:pt x="1048836" y="558190"/>
                  <a:pt x="955651" y="536264"/>
                </a:cubicBezTo>
                <a:cubicBezTo>
                  <a:pt x="930710" y="530395"/>
                  <a:pt x="905149" y="527539"/>
                  <a:pt x="880024" y="522514"/>
                </a:cubicBezTo>
                <a:cubicBezTo>
                  <a:pt x="743170" y="495143"/>
                  <a:pt x="828677" y="505970"/>
                  <a:pt x="708144" y="495013"/>
                </a:cubicBezTo>
                <a:cubicBezTo>
                  <a:pt x="622989" y="460951"/>
                  <a:pt x="693767" y="484867"/>
                  <a:pt x="515639" y="474388"/>
                </a:cubicBezTo>
                <a:cubicBezTo>
                  <a:pt x="490370" y="472902"/>
                  <a:pt x="465221" y="469804"/>
                  <a:pt x="440012" y="467512"/>
                </a:cubicBezTo>
                <a:cubicBezTo>
                  <a:pt x="311808" y="472854"/>
                  <a:pt x="300125" y="465751"/>
                  <a:pt x="199381" y="488138"/>
                </a:cubicBezTo>
                <a:cubicBezTo>
                  <a:pt x="53373" y="520583"/>
                  <a:pt x="313568" y="478501"/>
                  <a:pt x="27501" y="550015"/>
                </a:cubicBezTo>
                <a:lnTo>
                  <a:pt x="0" y="556890"/>
                </a:lnTo>
                <a:cubicBezTo>
                  <a:pt x="11459" y="726478"/>
                  <a:pt x="19326" y="896347"/>
                  <a:pt x="34376" y="1065654"/>
                </a:cubicBezTo>
                <a:cubicBezTo>
                  <a:pt x="37679" y="1102814"/>
                  <a:pt x="48869" y="1138858"/>
                  <a:pt x="55002" y="1175657"/>
                </a:cubicBezTo>
                <a:cubicBezTo>
                  <a:pt x="58040" y="1193882"/>
                  <a:pt x="53077" y="1214412"/>
                  <a:pt x="61877" y="1230658"/>
                </a:cubicBezTo>
                <a:cubicBezTo>
                  <a:pt x="83707" y="1270960"/>
                  <a:pt x="120797" y="1301358"/>
                  <a:pt x="144379" y="1340661"/>
                </a:cubicBezTo>
                <a:cubicBezTo>
                  <a:pt x="151254" y="1352120"/>
                  <a:pt x="153886" y="1367624"/>
                  <a:pt x="165005" y="1375037"/>
                </a:cubicBezTo>
                <a:cubicBezTo>
                  <a:pt x="183095" y="1387097"/>
                  <a:pt x="206057" y="1389416"/>
                  <a:pt x="226881" y="1395663"/>
                </a:cubicBezTo>
                <a:cubicBezTo>
                  <a:pt x="290069" y="1414620"/>
                  <a:pt x="287491" y="1413284"/>
                  <a:pt x="336884" y="1423164"/>
                </a:cubicBezTo>
                <a:cubicBezTo>
                  <a:pt x="394177" y="1420872"/>
                  <a:pt x="451594" y="1420686"/>
                  <a:pt x="508764" y="1416288"/>
                </a:cubicBezTo>
                <a:cubicBezTo>
                  <a:pt x="541079" y="1413802"/>
                  <a:pt x="572857" y="1406558"/>
                  <a:pt x="605017" y="1402538"/>
                </a:cubicBezTo>
                <a:cubicBezTo>
                  <a:pt x="627871" y="1399681"/>
                  <a:pt x="650969" y="1398920"/>
                  <a:pt x="673769" y="1395663"/>
                </a:cubicBezTo>
                <a:cubicBezTo>
                  <a:pt x="715169" y="1389749"/>
                  <a:pt x="756046" y="1380389"/>
                  <a:pt x="797522" y="1375037"/>
                </a:cubicBezTo>
                <a:cubicBezTo>
                  <a:pt x="827157" y="1371213"/>
                  <a:pt x="857216" y="1371587"/>
                  <a:pt x="886899" y="1368162"/>
                </a:cubicBezTo>
                <a:cubicBezTo>
                  <a:pt x="916843" y="1364707"/>
                  <a:pt x="946437" y="1358675"/>
                  <a:pt x="976277" y="1354412"/>
                </a:cubicBezTo>
                <a:lnTo>
                  <a:pt x="1079405" y="1340661"/>
                </a:lnTo>
                <a:cubicBezTo>
                  <a:pt x="1148157" y="1342953"/>
                  <a:pt x="1217116" y="1353346"/>
                  <a:pt x="1285660" y="1347537"/>
                </a:cubicBezTo>
                <a:cubicBezTo>
                  <a:pt x="1353286" y="1341806"/>
                  <a:pt x="1417191" y="1307827"/>
                  <a:pt x="1485041" y="1306285"/>
                </a:cubicBezTo>
                <a:cubicBezTo>
                  <a:pt x="1620528" y="1303206"/>
                  <a:pt x="1755465" y="1324619"/>
                  <a:pt x="1890677" y="1333786"/>
                </a:cubicBezTo>
                <a:cubicBezTo>
                  <a:pt x="1945678" y="1347536"/>
                  <a:pt x="1999212" y="1369995"/>
                  <a:pt x="2055681" y="1375037"/>
                </a:cubicBezTo>
                <a:cubicBezTo>
                  <a:pt x="2215311" y="1389290"/>
                  <a:pt x="2264863" y="1362419"/>
                  <a:pt x="2406316" y="1354412"/>
                </a:cubicBezTo>
                <a:cubicBezTo>
                  <a:pt x="2605588" y="1343132"/>
                  <a:pt x="2805077" y="1336078"/>
                  <a:pt x="3004457" y="1326911"/>
                </a:cubicBezTo>
                <a:cubicBezTo>
                  <a:pt x="3054875" y="1320036"/>
                  <a:pt x="3104844" y="1304946"/>
                  <a:pt x="3155711" y="1306285"/>
                </a:cubicBezTo>
                <a:cubicBezTo>
                  <a:pt x="3279951" y="1309554"/>
                  <a:pt x="3403449" y="1326936"/>
                  <a:pt x="3526972" y="1340661"/>
                </a:cubicBezTo>
                <a:cubicBezTo>
                  <a:pt x="3568536" y="1345279"/>
                  <a:pt x="3609350" y="1355202"/>
                  <a:pt x="3650725" y="1361287"/>
                </a:cubicBezTo>
                <a:cubicBezTo>
                  <a:pt x="3687285" y="1366663"/>
                  <a:pt x="3724060" y="1370454"/>
                  <a:pt x="3760728" y="1375037"/>
                </a:cubicBezTo>
                <a:lnTo>
                  <a:pt x="4393245" y="1354412"/>
                </a:lnTo>
                <a:cubicBezTo>
                  <a:pt x="4491931" y="1350026"/>
                  <a:pt x="4590140" y="1336793"/>
                  <a:pt x="4688878" y="1333786"/>
                </a:cubicBezTo>
                <a:cubicBezTo>
                  <a:pt x="5164002" y="1319315"/>
                  <a:pt x="5786921" y="1312664"/>
                  <a:pt x="6290797" y="1306285"/>
                </a:cubicBezTo>
                <a:cubicBezTo>
                  <a:pt x="6361841" y="1303993"/>
                  <a:pt x="6433174" y="1306213"/>
                  <a:pt x="6503928" y="1299410"/>
                </a:cubicBezTo>
                <a:cubicBezTo>
                  <a:pt x="6552695" y="1294721"/>
                  <a:pt x="6599837" y="1279037"/>
                  <a:pt x="6648307" y="1271909"/>
                </a:cubicBezTo>
                <a:cubicBezTo>
                  <a:pt x="6677869" y="1267562"/>
                  <a:pt x="6707926" y="1267739"/>
                  <a:pt x="6737684" y="1265034"/>
                </a:cubicBezTo>
                <a:lnTo>
                  <a:pt x="6950815" y="1244409"/>
                </a:lnTo>
                <a:cubicBezTo>
                  <a:pt x="7787243" y="1262996"/>
                  <a:pt x="8009594" y="1268472"/>
                  <a:pt x="8222725" y="1251284"/>
                </a:cubicBezTo>
                <a:close/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8FBF25-2EEF-31CA-F95D-7A600F6B0BFC}"/>
              </a:ext>
            </a:extLst>
          </p:cNvPr>
          <p:cNvSpPr txBox="1"/>
          <p:nvPr/>
        </p:nvSpPr>
        <p:spPr>
          <a:xfrm>
            <a:off x="212271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7D1A16-106C-B540-48C6-FEDC30295F6D}"/>
              </a:ext>
            </a:extLst>
          </p:cNvPr>
          <p:cNvSpPr txBox="1"/>
          <p:nvPr/>
        </p:nvSpPr>
        <p:spPr>
          <a:xfrm>
            <a:off x="1670384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43%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0A242F-87A3-EAD8-FC91-68DA1307B3D8}"/>
              </a:ext>
            </a:extLst>
          </p:cNvPr>
          <p:cNvSpPr txBox="1"/>
          <p:nvPr/>
        </p:nvSpPr>
        <p:spPr>
          <a:xfrm>
            <a:off x="3439534" y="5400085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37%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0EA03-D76E-FA15-0E5A-DBEA011E0160}"/>
              </a:ext>
            </a:extLst>
          </p:cNvPr>
          <p:cNvSpPr txBox="1"/>
          <p:nvPr/>
        </p:nvSpPr>
        <p:spPr>
          <a:xfrm>
            <a:off x="4897647" y="5400085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10%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00055A-DE36-054C-9106-1815C77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5" grpId="0"/>
      <p:bldP spid="17" grpId="0"/>
      <p:bldP spid="22" grpId="0"/>
      <p:bldP spid="31" grpId="0" animBg="1"/>
      <p:bldP spid="31" grpId="1" animBg="1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2" grpId="0"/>
      <p:bldP spid="43" grpId="0"/>
      <p:bldP spid="44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57341B8-575C-4B89-A592-71A97E1B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0574"/>
            <a:ext cx="6096851" cy="609685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CF5B88-B919-795D-FE42-96DD5009185C}"/>
              </a:ext>
            </a:extLst>
          </p:cNvPr>
          <p:cNvSpPr/>
          <p:nvPr/>
        </p:nvSpPr>
        <p:spPr>
          <a:xfrm>
            <a:off x="3960108" y="563765"/>
            <a:ext cx="3203838" cy="5300770"/>
          </a:xfrm>
          <a:custGeom>
            <a:avLst/>
            <a:gdLst>
              <a:gd name="connsiteX0" fmla="*/ 0 w 3203838"/>
              <a:gd name="connsiteY0" fmla="*/ 5211393 h 5300770"/>
              <a:gd name="connsiteX1" fmla="*/ 68752 w 3203838"/>
              <a:gd name="connsiteY1" fmla="*/ 5060139 h 5300770"/>
              <a:gd name="connsiteX2" fmla="*/ 82503 w 3203838"/>
              <a:gd name="connsiteY2" fmla="*/ 5032638 h 5300770"/>
              <a:gd name="connsiteX3" fmla="*/ 130629 w 3203838"/>
              <a:gd name="connsiteY3" fmla="*/ 4922635 h 5300770"/>
              <a:gd name="connsiteX4" fmla="*/ 165005 w 3203838"/>
              <a:gd name="connsiteY4" fmla="*/ 4847008 h 5300770"/>
              <a:gd name="connsiteX5" fmla="*/ 199381 w 3203838"/>
              <a:gd name="connsiteY5" fmla="*/ 4798882 h 5300770"/>
              <a:gd name="connsiteX6" fmla="*/ 206256 w 3203838"/>
              <a:gd name="connsiteY6" fmla="*/ 4764506 h 5300770"/>
              <a:gd name="connsiteX7" fmla="*/ 233757 w 3203838"/>
              <a:gd name="connsiteY7" fmla="*/ 4702629 h 5300770"/>
              <a:gd name="connsiteX8" fmla="*/ 254382 w 3203838"/>
              <a:gd name="connsiteY8" fmla="*/ 4647627 h 5300770"/>
              <a:gd name="connsiteX9" fmla="*/ 261257 w 3203838"/>
              <a:gd name="connsiteY9" fmla="*/ 4592626 h 5300770"/>
              <a:gd name="connsiteX10" fmla="*/ 275008 w 3203838"/>
              <a:gd name="connsiteY10" fmla="*/ 4558250 h 5300770"/>
              <a:gd name="connsiteX11" fmla="*/ 295633 w 3203838"/>
              <a:gd name="connsiteY11" fmla="*/ 4482623 h 5300770"/>
              <a:gd name="connsiteX12" fmla="*/ 309384 w 3203838"/>
              <a:gd name="connsiteY12" fmla="*/ 4393246 h 5300770"/>
              <a:gd name="connsiteX13" fmla="*/ 330009 w 3203838"/>
              <a:gd name="connsiteY13" fmla="*/ 4283243 h 5300770"/>
              <a:gd name="connsiteX14" fmla="*/ 336884 w 3203838"/>
              <a:gd name="connsiteY14" fmla="*/ 4214491 h 5300770"/>
              <a:gd name="connsiteX15" fmla="*/ 350635 w 3203838"/>
              <a:gd name="connsiteY15" fmla="*/ 4159489 h 5300770"/>
              <a:gd name="connsiteX16" fmla="*/ 391886 w 3203838"/>
              <a:gd name="connsiteY16" fmla="*/ 3960109 h 5300770"/>
              <a:gd name="connsiteX17" fmla="*/ 412512 w 3203838"/>
              <a:gd name="connsiteY17" fmla="*/ 3788229 h 5300770"/>
              <a:gd name="connsiteX18" fmla="*/ 426262 w 3203838"/>
              <a:gd name="connsiteY18" fmla="*/ 3698852 h 5300770"/>
              <a:gd name="connsiteX19" fmla="*/ 433137 w 3203838"/>
              <a:gd name="connsiteY19" fmla="*/ 3643850 h 5300770"/>
              <a:gd name="connsiteX20" fmla="*/ 440012 w 3203838"/>
              <a:gd name="connsiteY20" fmla="*/ 3595724 h 5300770"/>
              <a:gd name="connsiteX21" fmla="*/ 467513 w 3203838"/>
              <a:gd name="connsiteY21" fmla="*/ 3148837 h 5300770"/>
              <a:gd name="connsiteX22" fmla="*/ 481263 w 3203838"/>
              <a:gd name="connsiteY22" fmla="*/ 3031958 h 5300770"/>
              <a:gd name="connsiteX23" fmla="*/ 501889 w 3203838"/>
              <a:gd name="connsiteY23" fmla="*/ 2963206 h 5300770"/>
              <a:gd name="connsiteX24" fmla="*/ 508764 w 3203838"/>
              <a:gd name="connsiteY24" fmla="*/ 2715700 h 5300770"/>
              <a:gd name="connsiteX25" fmla="*/ 529390 w 3203838"/>
              <a:gd name="connsiteY25" fmla="*/ 2550695 h 5300770"/>
              <a:gd name="connsiteX26" fmla="*/ 536265 w 3203838"/>
              <a:gd name="connsiteY26" fmla="*/ 2516319 h 5300770"/>
              <a:gd name="connsiteX27" fmla="*/ 550015 w 3203838"/>
              <a:gd name="connsiteY27" fmla="*/ 2392566 h 5300770"/>
              <a:gd name="connsiteX28" fmla="*/ 563766 w 3203838"/>
              <a:gd name="connsiteY28" fmla="*/ 2310064 h 5300770"/>
              <a:gd name="connsiteX29" fmla="*/ 625642 w 3203838"/>
              <a:gd name="connsiteY29" fmla="*/ 2035056 h 5300770"/>
              <a:gd name="connsiteX30" fmla="*/ 660018 w 3203838"/>
              <a:gd name="connsiteY30" fmla="*/ 1828800 h 5300770"/>
              <a:gd name="connsiteX31" fmla="*/ 701269 w 3203838"/>
              <a:gd name="connsiteY31" fmla="*/ 1711922 h 5300770"/>
              <a:gd name="connsiteX32" fmla="*/ 708145 w 3203838"/>
              <a:gd name="connsiteY32" fmla="*/ 1656921 h 5300770"/>
              <a:gd name="connsiteX33" fmla="*/ 715020 w 3203838"/>
              <a:gd name="connsiteY33" fmla="*/ 1636295 h 5300770"/>
              <a:gd name="connsiteX34" fmla="*/ 728770 w 3203838"/>
              <a:gd name="connsiteY34" fmla="*/ 1581294 h 5300770"/>
              <a:gd name="connsiteX35" fmla="*/ 756271 w 3203838"/>
              <a:gd name="connsiteY35" fmla="*/ 1251285 h 5300770"/>
              <a:gd name="connsiteX36" fmla="*/ 763146 w 3203838"/>
              <a:gd name="connsiteY36" fmla="*/ 990027 h 5300770"/>
              <a:gd name="connsiteX37" fmla="*/ 776897 w 3203838"/>
              <a:gd name="connsiteY37" fmla="*/ 928151 h 5300770"/>
              <a:gd name="connsiteX38" fmla="*/ 811272 w 3203838"/>
              <a:gd name="connsiteY38" fmla="*/ 797522 h 5300770"/>
              <a:gd name="connsiteX39" fmla="*/ 818148 w 3203838"/>
              <a:gd name="connsiteY39" fmla="*/ 749396 h 5300770"/>
              <a:gd name="connsiteX40" fmla="*/ 831898 w 3203838"/>
              <a:gd name="connsiteY40" fmla="*/ 694394 h 5300770"/>
              <a:gd name="connsiteX41" fmla="*/ 866274 w 3203838"/>
              <a:gd name="connsiteY41" fmla="*/ 522515 h 5300770"/>
              <a:gd name="connsiteX42" fmla="*/ 886900 w 3203838"/>
              <a:gd name="connsiteY42" fmla="*/ 364385 h 5300770"/>
              <a:gd name="connsiteX43" fmla="*/ 914400 w 3203838"/>
              <a:gd name="connsiteY43" fmla="*/ 261258 h 5300770"/>
              <a:gd name="connsiteX44" fmla="*/ 935026 w 3203838"/>
              <a:gd name="connsiteY44" fmla="*/ 233757 h 5300770"/>
              <a:gd name="connsiteX45" fmla="*/ 969402 w 3203838"/>
              <a:gd name="connsiteY45" fmla="*/ 171880 h 5300770"/>
              <a:gd name="connsiteX46" fmla="*/ 1003778 w 3203838"/>
              <a:gd name="connsiteY46" fmla="*/ 110003 h 5300770"/>
              <a:gd name="connsiteX47" fmla="*/ 1051904 w 3203838"/>
              <a:gd name="connsiteY47" fmla="*/ 55002 h 5300770"/>
              <a:gd name="connsiteX48" fmla="*/ 1072530 w 3203838"/>
              <a:gd name="connsiteY48" fmla="*/ 20626 h 5300770"/>
              <a:gd name="connsiteX49" fmla="*/ 1120656 w 3203838"/>
              <a:gd name="connsiteY49" fmla="*/ 0 h 5300770"/>
              <a:gd name="connsiteX50" fmla="*/ 1189408 w 3203838"/>
              <a:gd name="connsiteY50" fmla="*/ 34376 h 5300770"/>
              <a:gd name="connsiteX51" fmla="*/ 1210033 w 3203838"/>
              <a:gd name="connsiteY51" fmla="*/ 82503 h 5300770"/>
              <a:gd name="connsiteX52" fmla="*/ 1223784 w 3203838"/>
              <a:gd name="connsiteY52" fmla="*/ 116879 h 5300770"/>
              <a:gd name="connsiteX53" fmla="*/ 1230659 w 3203838"/>
              <a:gd name="connsiteY53" fmla="*/ 137504 h 5300770"/>
              <a:gd name="connsiteX54" fmla="*/ 1244409 w 3203838"/>
              <a:gd name="connsiteY54" fmla="*/ 171880 h 5300770"/>
              <a:gd name="connsiteX55" fmla="*/ 1251284 w 3203838"/>
              <a:gd name="connsiteY55" fmla="*/ 199381 h 5300770"/>
              <a:gd name="connsiteX56" fmla="*/ 1258160 w 3203838"/>
              <a:gd name="connsiteY56" fmla="*/ 268133 h 5300770"/>
              <a:gd name="connsiteX57" fmla="*/ 1265035 w 3203838"/>
              <a:gd name="connsiteY57" fmla="*/ 316259 h 5300770"/>
              <a:gd name="connsiteX58" fmla="*/ 1278785 w 3203838"/>
              <a:gd name="connsiteY58" fmla="*/ 405637 h 5300770"/>
              <a:gd name="connsiteX59" fmla="*/ 1306286 w 3203838"/>
              <a:gd name="connsiteY59" fmla="*/ 529390 h 5300770"/>
              <a:gd name="connsiteX60" fmla="*/ 1354412 w 3203838"/>
              <a:gd name="connsiteY60" fmla="*/ 701270 h 5300770"/>
              <a:gd name="connsiteX61" fmla="*/ 1375038 w 3203838"/>
              <a:gd name="connsiteY61" fmla="*/ 1058779 h 5300770"/>
              <a:gd name="connsiteX62" fmla="*/ 1402539 w 3203838"/>
              <a:gd name="connsiteY62" fmla="*/ 1155032 h 5300770"/>
              <a:gd name="connsiteX63" fmla="*/ 1416289 w 3203838"/>
              <a:gd name="connsiteY63" fmla="*/ 1203158 h 5300770"/>
              <a:gd name="connsiteX64" fmla="*/ 1430039 w 3203838"/>
              <a:gd name="connsiteY64" fmla="*/ 1244409 h 5300770"/>
              <a:gd name="connsiteX65" fmla="*/ 1450665 w 3203838"/>
              <a:gd name="connsiteY65" fmla="*/ 1313161 h 5300770"/>
              <a:gd name="connsiteX66" fmla="*/ 1457540 w 3203838"/>
              <a:gd name="connsiteY66" fmla="*/ 1388788 h 5300770"/>
              <a:gd name="connsiteX67" fmla="*/ 1485041 w 3203838"/>
              <a:gd name="connsiteY67" fmla="*/ 1505667 h 5300770"/>
              <a:gd name="connsiteX68" fmla="*/ 1512542 w 3203838"/>
              <a:gd name="connsiteY68" fmla="*/ 1615670 h 5300770"/>
              <a:gd name="connsiteX69" fmla="*/ 1519417 w 3203838"/>
              <a:gd name="connsiteY69" fmla="*/ 1670671 h 5300770"/>
              <a:gd name="connsiteX70" fmla="*/ 1533167 w 3203838"/>
              <a:gd name="connsiteY70" fmla="*/ 1711922 h 5300770"/>
              <a:gd name="connsiteX71" fmla="*/ 1540042 w 3203838"/>
              <a:gd name="connsiteY71" fmla="*/ 1787549 h 5300770"/>
              <a:gd name="connsiteX72" fmla="*/ 1553793 w 3203838"/>
              <a:gd name="connsiteY72" fmla="*/ 1870052 h 5300770"/>
              <a:gd name="connsiteX73" fmla="*/ 1560668 w 3203838"/>
              <a:gd name="connsiteY73" fmla="*/ 1931928 h 5300770"/>
              <a:gd name="connsiteX74" fmla="*/ 1581294 w 3203838"/>
              <a:gd name="connsiteY74" fmla="*/ 2014430 h 5300770"/>
              <a:gd name="connsiteX75" fmla="*/ 1622545 w 3203838"/>
              <a:gd name="connsiteY75" fmla="*/ 2158809 h 5300770"/>
              <a:gd name="connsiteX76" fmla="*/ 1636295 w 3203838"/>
              <a:gd name="connsiteY76" fmla="*/ 2220686 h 5300770"/>
              <a:gd name="connsiteX77" fmla="*/ 1705047 w 3203838"/>
              <a:gd name="connsiteY77" fmla="*/ 2330689 h 5300770"/>
              <a:gd name="connsiteX78" fmla="*/ 1746298 w 3203838"/>
              <a:gd name="connsiteY78" fmla="*/ 2420067 h 5300770"/>
              <a:gd name="connsiteX79" fmla="*/ 1794424 w 3203838"/>
              <a:gd name="connsiteY79" fmla="*/ 2461318 h 5300770"/>
              <a:gd name="connsiteX80" fmla="*/ 1911303 w 3203838"/>
              <a:gd name="connsiteY80" fmla="*/ 2543820 h 5300770"/>
              <a:gd name="connsiteX81" fmla="*/ 1980054 w 3203838"/>
              <a:gd name="connsiteY81" fmla="*/ 2591946 h 5300770"/>
              <a:gd name="connsiteX82" fmla="*/ 2000680 w 3203838"/>
              <a:gd name="connsiteY82" fmla="*/ 2605697 h 5300770"/>
              <a:gd name="connsiteX83" fmla="*/ 2035056 w 3203838"/>
              <a:gd name="connsiteY83" fmla="*/ 2619447 h 5300770"/>
              <a:gd name="connsiteX84" fmla="*/ 2062557 w 3203838"/>
              <a:gd name="connsiteY84" fmla="*/ 2640073 h 5300770"/>
              <a:gd name="connsiteX85" fmla="*/ 2103808 w 3203838"/>
              <a:gd name="connsiteY85" fmla="*/ 2646948 h 5300770"/>
              <a:gd name="connsiteX86" fmla="*/ 2138184 w 3203838"/>
              <a:gd name="connsiteY86" fmla="*/ 2653823 h 5300770"/>
              <a:gd name="connsiteX87" fmla="*/ 2303188 w 3203838"/>
              <a:gd name="connsiteY87" fmla="*/ 2674449 h 5300770"/>
              <a:gd name="connsiteX88" fmla="*/ 2365065 w 3203838"/>
              <a:gd name="connsiteY88" fmla="*/ 2708824 h 5300770"/>
              <a:gd name="connsiteX89" fmla="*/ 2378815 w 3203838"/>
              <a:gd name="connsiteY89" fmla="*/ 2729450 h 5300770"/>
              <a:gd name="connsiteX90" fmla="*/ 2413191 w 3203838"/>
              <a:gd name="connsiteY90" fmla="*/ 2750076 h 5300770"/>
              <a:gd name="connsiteX91" fmla="*/ 2426942 w 3203838"/>
              <a:gd name="connsiteY91" fmla="*/ 2763826 h 5300770"/>
              <a:gd name="connsiteX92" fmla="*/ 2447567 w 3203838"/>
              <a:gd name="connsiteY92" fmla="*/ 2997582 h 5300770"/>
              <a:gd name="connsiteX93" fmla="*/ 2461318 w 3203838"/>
              <a:gd name="connsiteY93" fmla="*/ 3045709 h 5300770"/>
              <a:gd name="connsiteX94" fmla="*/ 2468193 w 3203838"/>
              <a:gd name="connsiteY94" fmla="*/ 3135086 h 5300770"/>
              <a:gd name="connsiteX95" fmla="*/ 2488818 w 3203838"/>
              <a:gd name="connsiteY95" fmla="*/ 3162587 h 5300770"/>
              <a:gd name="connsiteX96" fmla="*/ 2495694 w 3203838"/>
              <a:gd name="connsiteY96" fmla="*/ 3217588 h 5300770"/>
              <a:gd name="connsiteX97" fmla="*/ 2516319 w 3203838"/>
              <a:gd name="connsiteY97" fmla="*/ 3286340 h 5300770"/>
              <a:gd name="connsiteX98" fmla="*/ 2536945 w 3203838"/>
              <a:gd name="connsiteY98" fmla="*/ 3643850 h 5300770"/>
              <a:gd name="connsiteX99" fmla="*/ 2564445 w 3203838"/>
              <a:gd name="connsiteY99" fmla="*/ 3870731 h 5300770"/>
              <a:gd name="connsiteX100" fmla="*/ 2598821 w 3203838"/>
              <a:gd name="connsiteY100" fmla="*/ 3939483 h 5300770"/>
              <a:gd name="connsiteX101" fmla="*/ 2646948 w 3203838"/>
              <a:gd name="connsiteY101" fmla="*/ 4063237 h 5300770"/>
              <a:gd name="connsiteX102" fmla="*/ 2681324 w 3203838"/>
              <a:gd name="connsiteY102" fmla="*/ 4173240 h 5300770"/>
              <a:gd name="connsiteX103" fmla="*/ 2695074 w 3203838"/>
              <a:gd name="connsiteY103" fmla="*/ 4193865 h 5300770"/>
              <a:gd name="connsiteX104" fmla="*/ 2750075 w 3203838"/>
              <a:gd name="connsiteY104" fmla="*/ 4290118 h 5300770"/>
              <a:gd name="connsiteX105" fmla="*/ 2798202 w 3203838"/>
              <a:gd name="connsiteY105" fmla="*/ 4351994 h 5300770"/>
              <a:gd name="connsiteX106" fmla="*/ 2825703 w 3203838"/>
              <a:gd name="connsiteY106" fmla="*/ 4365745 h 5300770"/>
              <a:gd name="connsiteX107" fmla="*/ 2860078 w 3203838"/>
              <a:gd name="connsiteY107" fmla="*/ 4393246 h 5300770"/>
              <a:gd name="connsiteX108" fmla="*/ 2915080 w 3203838"/>
              <a:gd name="connsiteY108" fmla="*/ 4427621 h 5300770"/>
              <a:gd name="connsiteX109" fmla="*/ 2949456 w 3203838"/>
              <a:gd name="connsiteY109" fmla="*/ 4468873 h 5300770"/>
              <a:gd name="connsiteX110" fmla="*/ 2976957 w 3203838"/>
              <a:gd name="connsiteY110" fmla="*/ 4523874 h 5300770"/>
              <a:gd name="connsiteX111" fmla="*/ 3038833 w 3203838"/>
              <a:gd name="connsiteY111" fmla="*/ 4585751 h 5300770"/>
              <a:gd name="connsiteX112" fmla="*/ 3045709 w 3203838"/>
              <a:gd name="connsiteY112" fmla="*/ 4606376 h 5300770"/>
              <a:gd name="connsiteX113" fmla="*/ 3086960 w 3203838"/>
              <a:gd name="connsiteY113" fmla="*/ 4661378 h 5300770"/>
              <a:gd name="connsiteX114" fmla="*/ 3100710 w 3203838"/>
              <a:gd name="connsiteY114" fmla="*/ 4737005 h 5300770"/>
              <a:gd name="connsiteX115" fmla="*/ 3107585 w 3203838"/>
              <a:gd name="connsiteY115" fmla="*/ 4785131 h 5300770"/>
              <a:gd name="connsiteX116" fmla="*/ 3128211 w 3203838"/>
              <a:gd name="connsiteY116" fmla="*/ 4860758 h 5300770"/>
              <a:gd name="connsiteX117" fmla="*/ 3155712 w 3203838"/>
              <a:gd name="connsiteY117" fmla="*/ 5018888 h 5300770"/>
              <a:gd name="connsiteX118" fmla="*/ 3190087 w 3203838"/>
              <a:gd name="connsiteY118" fmla="*/ 5225143 h 5300770"/>
              <a:gd name="connsiteX119" fmla="*/ 3203838 w 3203838"/>
              <a:gd name="connsiteY119" fmla="*/ 5300770 h 530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3838" h="5300770">
                <a:moveTo>
                  <a:pt x="0" y="5211393"/>
                </a:moveTo>
                <a:cubicBezTo>
                  <a:pt x="22917" y="5160975"/>
                  <a:pt x="45544" y="5110424"/>
                  <a:pt x="68752" y="5060139"/>
                </a:cubicBezTo>
                <a:cubicBezTo>
                  <a:pt x="73047" y="5050833"/>
                  <a:pt x="78561" y="5042099"/>
                  <a:pt x="82503" y="5032638"/>
                </a:cubicBezTo>
                <a:cubicBezTo>
                  <a:pt x="164543" y="4835738"/>
                  <a:pt x="88513" y="5012883"/>
                  <a:pt x="130629" y="4922635"/>
                </a:cubicBezTo>
                <a:cubicBezTo>
                  <a:pt x="142339" y="4897542"/>
                  <a:pt x="151557" y="4871214"/>
                  <a:pt x="165005" y="4847008"/>
                </a:cubicBezTo>
                <a:cubicBezTo>
                  <a:pt x="174579" y="4829775"/>
                  <a:pt x="187922" y="4814924"/>
                  <a:pt x="199381" y="4798882"/>
                </a:cubicBezTo>
                <a:cubicBezTo>
                  <a:pt x="201673" y="4787423"/>
                  <a:pt x="202326" y="4775511"/>
                  <a:pt x="206256" y="4764506"/>
                </a:cubicBezTo>
                <a:cubicBezTo>
                  <a:pt x="213847" y="4743250"/>
                  <a:pt x="225163" y="4723500"/>
                  <a:pt x="233757" y="4702629"/>
                </a:cubicBezTo>
                <a:cubicBezTo>
                  <a:pt x="241212" y="4684523"/>
                  <a:pt x="247507" y="4665961"/>
                  <a:pt x="254382" y="4647627"/>
                </a:cubicBezTo>
                <a:cubicBezTo>
                  <a:pt x="256674" y="4629293"/>
                  <a:pt x="257102" y="4610629"/>
                  <a:pt x="261257" y="4592626"/>
                </a:cubicBezTo>
                <a:cubicBezTo>
                  <a:pt x="264032" y="4580601"/>
                  <a:pt x="271105" y="4569958"/>
                  <a:pt x="275008" y="4558250"/>
                </a:cubicBezTo>
                <a:cubicBezTo>
                  <a:pt x="276238" y="4554561"/>
                  <a:pt x="293273" y="4495997"/>
                  <a:pt x="295633" y="4482623"/>
                </a:cubicBezTo>
                <a:cubicBezTo>
                  <a:pt x="300872" y="4452939"/>
                  <a:pt x="305645" y="4423156"/>
                  <a:pt x="309384" y="4393246"/>
                </a:cubicBezTo>
                <a:cubicBezTo>
                  <a:pt x="321737" y="4294427"/>
                  <a:pt x="304732" y="4346435"/>
                  <a:pt x="330009" y="4283243"/>
                </a:cubicBezTo>
                <a:cubicBezTo>
                  <a:pt x="332301" y="4260326"/>
                  <a:pt x="333098" y="4237209"/>
                  <a:pt x="336884" y="4214491"/>
                </a:cubicBezTo>
                <a:cubicBezTo>
                  <a:pt x="339991" y="4195850"/>
                  <a:pt x="346641" y="4177960"/>
                  <a:pt x="350635" y="4159489"/>
                </a:cubicBezTo>
                <a:cubicBezTo>
                  <a:pt x="364978" y="4093154"/>
                  <a:pt x="379187" y="4026778"/>
                  <a:pt x="391886" y="3960109"/>
                </a:cubicBezTo>
                <a:cubicBezTo>
                  <a:pt x="410577" y="3861978"/>
                  <a:pt x="402450" y="3883813"/>
                  <a:pt x="412512" y="3788229"/>
                </a:cubicBezTo>
                <a:cubicBezTo>
                  <a:pt x="416949" y="3746081"/>
                  <a:pt x="420516" y="3739073"/>
                  <a:pt x="426262" y="3698852"/>
                </a:cubicBezTo>
                <a:cubicBezTo>
                  <a:pt x="428875" y="3680561"/>
                  <a:pt x="430695" y="3662165"/>
                  <a:pt x="433137" y="3643850"/>
                </a:cubicBezTo>
                <a:cubicBezTo>
                  <a:pt x="435279" y="3627787"/>
                  <a:pt x="438223" y="3611830"/>
                  <a:pt x="440012" y="3595724"/>
                </a:cubicBezTo>
                <a:cubicBezTo>
                  <a:pt x="454202" y="3468015"/>
                  <a:pt x="464611" y="3195992"/>
                  <a:pt x="467513" y="3148837"/>
                </a:cubicBezTo>
                <a:cubicBezTo>
                  <a:pt x="468891" y="3126448"/>
                  <a:pt x="473949" y="3061214"/>
                  <a:pt x="481263" y="3031958"/>
                </a:cubicBezTo>
                <a:cubicBezTo>
                  <a:pt x="487066" y="3008746"/>
                  <a:pt x="495014" y="2986123"/>
                  <a:pt x="501889" y="2963206"/>
                </a:cubicBezTo>
                <a:cubicBezTo>
                  <a:pt x="504181" y="2880704"/>
                  <a:pt x="505179" y="2798156"/>
                  <a:pt x="508764" y="2715700"/>
                </a:cubicBezTo>
                <a:cubicBezTo>
                  <a:pt x="510227" y="2682053"/>
                  <a:pt x="524536" y="2574968"/>
                  <a:pt x="529390" y="2550695"/>
                </a:cubicBezTo>
                <a:cubicBezTo>
                  <a:pt x="531682" y="2539236"/>
                  <a:pt x="534488" y="2527869"/>
                  <a:pt x="536265" y="2516319"/>
                </a:cubicBezTo>
                <a:cubicBezTo>
                  <a:pt x="550853" y="2421492"/>
                  <a:pt x="535247" y="2500859"/>
                  <a:pt x="550015" y="2392566"/>
                </a:cubicBezTo>
                <a:cubicBezTo>
                  <a:pt x="553782" y="2364942"/>
                  <a:pt x="557996" y="2337340"/>
                  <a:pt x="563766" y="2310064"/>
                </a:cubicBezTo>
                <a:cubicBezTo>
                  <a:pt x="583212" y="2218137"/>
                  <a:pt x="607215" y="2127192"/>
                  <a:pt x="625642" y="2035056"/>
                </a:cubicBezTo>
                <a:cubicBezTo>
                  <a:pt x="657965" y="1873440"/>
                  <a:pt x="633029" y="1943503"/>
                  <a:pt x="660018" y="1828800"/>
                </a:cubicBezTo>
                <a:cubicBezTo>
                  <a:pt x="671748" y="1778946"/>
                  <a:pt x="680594" y="1763610"/>
                  <a:pt x="701269" y="1711922"/>
                </a:cubicBezTo>
                <a:cubicBezTo>
                  <a:pt x="703561" y="1693588"/>
                  <a:pt x="704840" y="1675099"/>
                  <a:pt x="708145" y="1656921"/>
                </a:cubicBezTo>
                <a:cubicBezTo>
                  <a:pt x="709441" y="1649791"/>
                  <a:pt x="713113" y="1643287"/>
                  <a:pt x="715020" y="1636295"/>
                </a:cubicBezTo>
                <a:cubicBezTo>
                  <a:pt x="719992" y="1618063"/>
                  <a:pt x="724187" y="1599628"/>
                  <a:pt x="728770" y="1581294"/>
                </a:cubicBezTo>
                <a:cubicBezTo>
                  <a:pt x="737761" y="1482389"/>
                  <a:pt x="752372" y="1324393"/>
                  <a:pt x="756271" y="1251285"/>
                </a:cubicBezTo>
                <a:cubicBezTo>
                  <a:pt x="760911" y="1164292"/>
                  <a:pt x="757597" y="1076966"/>
                  <a:pt x="763146" y="990027"/>
                </a:cubicBezTo>
                <a:cubicBezTo>
                  <a:pt x="764492" y="968941"/>
                  <a:pt x="771773" y="948649"/>
                  <a:pt x="776897" y="928151"/>
                </a:cubicBezTo>
                <a:cubicBezTo>
                  <a:pt x="787817" y="884470"/>
                  <a:pt x="804904" y="842095"/>
                  <a:pt x="811272" y="797522"/>
                </a:cubicBezTo>
                <a:cubicBezTo>
                  <a:pt x="813564" y="781480"/>
                  <a:pt x="814970" y="765286"/>
                  <a:pt x="818148" y="749396"/>
                </a:cubicBezTo>
                <a:cubicBezTo>
                  <a:pt x="821854" y="730865"/>
                  <a:pt x="828791" y="713035"/>
                  <a:pt x="831898" y="694394"/>
                </a:cubicBezTo>
                <a:cubicBezTo>
                  <a:pt x="859308" y="529928"/>
                  <a:pt x="827512" y="638798"/>
                  <a:pt x="866274" y="522515"/>
                </a:cubicBezTo>
                <a:cubicBezTo>
                  <a:pt x="877940" y="335851"/>
                  <a:pt x="861352" y="475089"/>
                  <a:pt x="886900" y="364385"/>
                </a:cubicBezTo>
                <a:cubicBezTo>
                  <a:pt x="899214" y="311024"/>
                  <a:pt x="886458" y="321799"/>
                  <a:pt x="914400" y="261258"/>
                </a:cubicBezTo>
                <a:cubicBezTo>
                  <a:pt x="919202" y="250854"/>
                  <a:pt x="929020" y="243516"/>
                  <a:pt x="935026" y="233757"/>
                </a:cubicBezTo>
                <a:cubicBezTo>
                  <a:pt x="947392" y="213662"/>
                  <a:pt x="958299" y="192699"/>
                  <a:pt x="969402" y="171880"/>
                </a:cubicBezTo>
                <a:cubicBezTo>
                  <a:pt x="980745" y="150611"/>
                  <a:pt x="988475" y="128707"/>
                  <a:pt x="1003778" y="110003"/>
                </a:cubicBezTo>
                <a:cubicBezTo>
                  <a:pt x="1019205" y="91148"/>
                  <a:pt x="1037051" y="74311"/>
                  <a:pt x="1051904" y="55002"/>
                </a:cubicBezTo>
                <a:cubicBezTo>
                  <a:pt x="1060052" y="44410"/>
                  <a:pt x="1063081" y="30075"/>
                  <a:pt x="1072530" y="20626"/>
                </a:cubicBezTo>
                <a:cubicBezTo>
                  <a:pt x="1081024" y="12132"/>
                  <a:pt x="1108331" y="4109"/>
                  <a:pt x="1120656" y="0"/>
                </a:cubicBezTo>
                <a:cubicBezTo>
                  <a:pt x="1148049" y="9131"/>
                  <a:pt x="1169861" y="11572"/>
                  <a:pt x="1189408" y="34376"/>
                </a:cubicBezTo>
                <a:cubicBezTo>
                  <a:pt x="1200139" y="46896"/>
                  <a:pt x="1204343" y="67331"/>
                  <a:pt x="1210033" y="82503"/>
                </a:cubicBezTo>
                <a:cubicBezTo>
                  <a:pt x="1214366" y="94059"/>
                  <a:pt x="1219451" y="105323"/>
                  <a:pt x="1223784" y="116879"/>
                </a:cubicBezTo>
                <a:cubicBezTo>
                  <a:pt x="1226329" y="123664"/>
                  <a:pt x="1228114" y="130719"/>
                  <a:pt x="1230659" y="137504"/>
                </a:cubicBezTo>
                <a:cubicBezTo>
                  <a:pt x="1234992" y="149060"/>
                  <a:pt x="1240506" y="160172"/>
                  <a:pt x="1244409" y="171880"/>
                </a:cubicBezTo>
                <a:cubicBezTo>
                  <a:pt x="1247397" y="180844"/>
                  <a:pt x="1248992" y="190214"/>
                  <a:pt x="1251284" y="199381"/>
                </a:cubicBezTo>
                <a:cubicBezTo>
                  <a:pt x="1253576" y="222298"/>
                  <a:pt x="1255469" y="245259"/>
                  <a:pt x="1258160" y="268133"/>
                </a:cubicBezTo>
                <a:cubicBezTo>
                  <a:pt x="1260053" y="284227"/>
                  <a:pt x="1263142" y="300165"/>
                  <a:pt x="1265035" y="316259"/>
                </a:cubicBezTo>
                <a:cubicBezTo>
                  <a:pt x="1274703" y="398438"/>
                  <a:pt x="1263975" y="361205"/>
                  <a:pt x="1278785" y="405637"/>
                </a:cubicBezTo>
                <a:cubicBezTo>
                  <a:pt x="1290168" y="496703"/>
                  <a:pt x="1278356" y="426982"/>
                  <a:pt x="1306286" y="529390"/>
                </a:cubicBezTo>
                <a:cubicBezTo>
                  <a:pt x="1357030" y="715449"/>
                  <a:pt x="1293770" y="504178"/>
                  <a:pt x="1354412" y="701270"/>
                </a:cubicBezTo>
                <a:cubicBezTo>
                  <a:pt x="1359093" y="818287"/>
                  <a:pt x="1362109" y="942420"/>
                  <a:pt x="1375038" y="1058779"/>
                </a:cubicBezTo>
                <a:cubicBezTo>
                  <a:pt x="1382227" y="1123481"/>
                  <a:pt x="1386337" y="1106425"/>
                  <a:pt x="1402539" y="1155032"/>
                </a:cubicBezTo>
                <a:cubicBezTo>
                  <a:pt x="1407815" y="1170860"/>
                  <a:pt x="1411383" y="1187212"/>
                  <a:pt x="1416289" y="1203158"/>
                </a:cubicBezTo>
                <a:cubicBezTo>
                  <a:pt x="1420551" y="1217011"/>
                  <a:pt x="1425716" y="1230575"/>
                  <a:pt x="1430039" y="1244409"/>
                </a:cubicBezTo>
                <a:cubicBezTo>
                  <a:pt x="1437176" y="1267246"/>
                  <a:pt x="1443790" y="1290244"/>
                  <a:pt x="1450665" y="1313161"/>
                </a:cubicBezTo>
                <a:cubicBezTo>
                  <a:pt x="1452957" y="1338370"/>
                  <a:pt x="1453090" y="1363869"/>
                  <a:pt x="1457540" y="1388788"/>
                </a:cubicBezTo>
                <a:cubicBezTo>
                  <a:pt x="1464576" y="1428188"/>
                  <a:pt x="1476539" y="1466557"/>
                  <a:pt x="1485041" y="1505667"/>
                </a:cubicBezTo>
                <a:cubicBezTo>
                  <a:pt x="1507796" y="1610340"/>
                  <a:pt x="1467405" y="1465218"/>
                  <a:pt x="1512542" y="1615670"/>
                </a:cubicBezTo>
                <a:cubicBezTo>
                  <a:pt x="1514834" y="1634004"/>
                  <a:pt x="1515546" y="1652605"/>
                  <a:pt x="1519417" y="1670671"/>
                </a:cubicBezTo>
                <a:cubicBezTo>
                  <a:pt x="1522454" y="1684843"/>
                  <a:pt x="1530648" y="1697648"/>
                  <a:pt x="1533167" y="1711922"/>
                </a:cubicBezTo>
                <a:cubicBezTo>
                  <a:pt x="1537566" y="1736850"/>
                  <a:pt x="1536768" y="1762449"/>
                  <a:pt x="1540042" y="1787549"/>
                </a:cubicBezTo>
                <a:cubicBezTo>
                  <a:pt x="1543648" y="1815195"/>
                  <a:pt x="1549850" y="1842452"/>
                  <a:pt x="1553793" y="1870052"/>
                </a:cubicBezTo>
                <a:cubicBezTo>
                  <a:pt x="1556728" y="1890596"/>
                  <a:pt x="1556785" y="1911542"/>
                  <a:pt x="1560668" y="1931928"/>
                </a:cubicBezTo>
                <a:cubicBezTo>
                  <a:pt x="1565972" y="1959774"/>
                  <a:pt x="1574728" y="1986854"/>
                  <a:pt x="1581294" y="2014430"/>
                </a:cubicBezTo>
                <a:cubicBezTo>
                  <a:pt x="1627723" y="2209432"/>
                  <a:pt x="1552155" y="1912442"/>
                  <a:pt x="1622545" y="2158809"/>
                </a:cubicBezTo>
                <a:cubicBezTo>
                  <a:pt x="1628350" y="2179125"/>
                  <a:pt x="1627152" y="2201638"/>
                  <a:pt x="1636295" y="2220686"/>
                </a:cubicBezTo>
                <a:cubicBezTo>
                  <a:pt x="1655006" y="2259668"/>
                  <a:pt x="1684341" y="2292729"/>
                  <a:pt x="1705047" y="2330689"/>
                </a:cubicBezTo>
                <a:cubicBezTo>
                  <a:pt x="1735993" y="2387424"/>
                  <a:pt x="1697133" y="2361962"/>
                  <a:pt x="1746298" y="2420067"/>
                </a:cubicBezTo>
                <a:cubicBezTo>
                  <a:pt x="1759946" y="2436196"/>
                  <a:pt x="1778790" y="2447105"/>
                  <a:pt x="1794424" y="2461318"/>
                </a:cubicBezTo>
                <a:cubicBezTo>
                  <a:pt x="1884430" y="2543141"/>
                  <a:pt x="1708969" y="2402185"/>
                  <a:pt x="1911303" y="2543820"/>
                </a:cubicBezTo>
                <a:lnTo>
                  <a:pt x="1980054" y="2591946"/>
                </a:lnTo>
                <a:cubicBezTo>
                  <a:pt x="1986848" y="2596650"/>
                  <a:pt x="1993008" y="2602628"/>
                  <a:pt x="2000680" y="2605697"/>
                </a:cubicBezTo>
                <a:cubicBezTo>
                  <a:pt x="2012139" y="2610280"/>
                  <a:pt x="2024268" y="2613454"/>
                  <a:pt x="2035056" y="2619447"/>
                </a:cubicBezTo>
                <a:cubicBezTo>
                  <a:pt x="2045073" y="2625012"/>
                  <a:pt x="2051918" y="2635817"/>
                  <a:pt x="2062557" y="2640073"/>
                </a:cubicBezTo>
                <a:cubicBezTo>
                  <a:pt x="2075500" y="2645250"/>
                  <a:pt x="2090093" y="2644454"/>
                  <a:pt x="2103808" y="2646948"/>
                </a:cubicBezTo>
                <a:cubicBezTo>
                  <a:pt x="2115305" y="2649038"/>
                  <a:pt x="2126657" y="2651902"/>
                  <a:pt x="2138184" y="2653823"/>
                </a:cubicBezTo>
                <a:cubicBezTo>
                  <a:pt x="2182900" y="2661275"/>
                  <a:pt x="2272479" y="2670836"/>
                  <a:pt x="2303188" y="2674449"/>
                </a:cubicBezTo>
                <a:cubicBezTo>
                  <a:pt x="2318804" y="2682257"/>
                  <a:pt x="2352980" y="2698465"/>
                  <a:pt x="2365065" y="2708824"/>
                </a:cubicBezTo>
                <a:cubicBezTo>
                  <a:pt x="2371339" y="2714201"/>
                  <a:pt x="2372541" y="2724072"/>
                  <a:pt x="2378815" y="2729450"/>
                </a:cubicBezTo>
                <a:cubicBezTo>
                  <a:pt x="2388961" y="2738147"/>
                  <a:pt x="2402317" y="2742309"/>
                  <a:pt x="2413191" y="2750076"/>
                </a:cubicBezTo>
                <a:cubicBezTo>
                  <a:pt x="2418466" y="2753844"/>
                  <a:pt x="2422358" y="2759243"/>
                  <a:pt x="2426942" y="2763826"/>
                </a:cubicBezTo>
                <a:cubicBezTo>
                  <a:pt x="2431991" y="2854702"/>
                  <a:pt x="2432160" y="2908990"/>
                  <a:pt x="2447567" y="2997582"/>
                </a:cubicBezTo>
                <a:cubicBezTo>
                  <a:pt x="2450426" y="3014020"/>
                  <a:pt x="2456734" y="3029667"/>
                  <a:pt x="2461318" y="3045709"/>
                </a:cubicBezTo>
                <a:cubicBezTo>
                  <a:pt x="2463610" y="3075501"/>
                  <a:pt x="2461349" y="3106000"/>
                  <a:pt x="2468193" y="3135086"/>
                </a:cubicBezTo>
                <a:cubicBezTo>
                  <a:pt x="2470817" y="3146240"/>
                  <a:pt x="2485194" y="3151716"/>
                  <a:pt x="2488818" y="3162587"/>
                </a:cubicBezTo>
                <a:cubicBezTo>
                  <a:pt x="2494661" y="3180115"/>
                  <a:pt x="2491686" y="3199552"/>
                  <a:pt x="2495694" y="3217588"/>
                </a:cubicBezTo>
                <a:cubicBezTo>
                  <a:pt x="2500884" y="3240945"/>
                  <a:pt x="2509444" y="3263423"/>
                  <a:pt x="2516319" y="3286340"/>
                </a:cubicBezTo>
                <a:cubicBezTo>
                  <a:pt x="2524177" y="3435643"/>
                  <a:pt x="2525768" y="3472467"/>
                  <a:pt x="2536945" y="3643850"/>
                </a:cubicBezTo>
                <a:cubicBezTo>
                  <a:pt x="2541206" y="3709186"/>
                  <a:pt x="2548956" y="3812645"/>
                  <a:pt x="2564445" y="3870731"/>
                </a:cubicBezTo>
                <a:cubicBezTo>
                  <a:pt x="2571047" y="3895488"/>
                  <a:pt x="2588728" y="3915932"/>
                  <a:pt x="2598821" y="3939483"/>
                </a:cubicBezTo>
                <a:cubicBezTo>
                  <a:pt x="2616256" y="3980165"/>
                  <a:pt x="2634230" y="4020843"/>
                  <a:pt x="2646948" y="4063237"/>
                </a:cubicBezTo>
                <a:cubicBezTo>
                  <a:pt x="2647380" y="4064678"/>
                  <a:pt x="2674763" y="4158477"/>
                  <a:pt x="2681324" y="4173240"/>
                </a:cubicBezTo>
                <a:cubicBezTo>
                  <a:pt x="2684680" y="4180791"/>
                  <a:pt x="2691061" y="4186642"/>
                  <a:pt x="2695074" y="4193865"/>
                </a:cubicBezTo>
                <a:cubicBezTo>
                  <a:pt x="2718666" y="4236330"/>
                  <a:pt x="2716979" y="4247567"/>
                  <a:pt x="2750075" y="4290118"/>
                </a:cubicBezTo>
                <a:cubicBezTo>
                  <a:pt x="2766117" y="4310743"/>
                  <a:pt x="2779725" y="4333518"/>
                  <a:pt x="2798202" y="4351994"/>
                </a:cubicBezTo>
                <a:cubicBezTo>
                  <a:pt x="2805449" y="4359241"/>
                  <a:pt x="2817175" y="4360060"/>
                  <a:pt x="2825703" y="4365745"/>
                </a:cubicBezTo>
                <a:cubicBezTo>
                  <a:pt x="2837912" y="4373885"/>
                  <a:pt x="2848013" y="4384893"/>
                  <a:pt x="2860078" y="4393246"/>
                </a:cubicBezTo>
                <a:cubicBezTo>
                  <a:pt x="2877854" y="4405552"/>
                  <a:pt x="2898575" y="4413656"/>
                  <a:pt x="2915080" y="4427621"/>
                </a:cubicBezTo>
                <a:cubicBezTo>
                  <a:pt x="2928744" y="4439183"/>
                  <a:pt x="2937997" y="4455122"/>
                  <a:pt x="2949456" y="4468873"/>
                </a:cubicBezTo>
                <a:cubicBezTo>
                  <a:pt x="2957346" y="4488599"/>
                  <a:pt x="2962338" y="4507926"/>
                  <a:pt x="2976957" y="4523874"/>
                </a:cubicBezTo>
                <a:cubicBezTo>
                  <a:pt x="2996667" y="4545376"/>
                  <a:pt x="3038833" y="4585751"/>
                  <a:pt x="3038833" y="4585751"/>
                </a:cubicBezTo>
                <a:cubicBezTo>
                  <a:pt x="3041125" y="4592626"/>
                  <a:pt x="3041818" y="4600262"/>
                  <a:pt x="3045709" y="4606376"/>
                </a:cubicBezTo>
                <a:cubicBezTo>
                  <a:pt x="3058013" y="4625710"/>
                  <a:pt x="3078067" y="4640256"/>
                  <a:pt x="3086960" y="4661378"/>
                </a:cubicBezTo>
                <a:cubicBezTo>
                  <a:pt x="3096903" y="4684992"/>
                  <a:pt x="3096498" y="4711731"/>
                  <a:pt x="3100710" y="4737005"/>
                </a:cubicBezTo>
                <a:cubicBezTo>
                  <a:pt x="3103374" y="4752989"/>
                  <a:pt x="3104686" y="4769188"/>
                  <a:pt x="3107585" y="4785131"/>
                </a:cubicBezTo>
                <a:cubicBezTo>
                  <a:pt x="3110317" y="4800156"/>
                  <a:pt x="3126324" y="4854155"/>
                  <a:pt x="3128211" y="4860758"/>
                </a:cubicBezTo>
                <a:cubicBezTo>
                  <a:pt x="3144529" y="5007623"/>
                  <a:pt x="3121536" y="4819530"/>
                  <a:pt x="3155712" y="5018888"/>
                </a:cubicBezTo>
                <a:cubicBezTo>
                  <a:pt x="3199990" y="5277177"/>
                  <a:pt x="3156810" y="5075394"/>
                  <a:pt x="3190087" y="5225143"/>
                </a:cubicBezTo>
                <a:cubicBezTo>
                  <a:pt x="3197286" y="5297120"/>
                  <a:pt x="3180677" y="5277609"/>
                  <a:pt x="3203838" y="5300770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CC57F4-DFF9-EA4F-6689-ADFDA14C8BBF}"/>
              </a:ext>
            </a:extLst>
          </p:cNvPr>
          <p:cNvCxnSpPr>
            <a:cxnSpLocks/>
          </p:cNvCxnSpPr>
          <p:nvPr/>
        </p:nvCxnSpPr>
        <p:spPr>
          <a:xfrm flipH="1">
            <a:off x="6772060" y="5588144"/>
            <a:ext cx="2495693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FBD53B-B286-A6C3-7745-F871BD21481E}"/>
              </a:ext>
            </a:extLst>
          </p:cNvPr>
          <p:cNvCxnSpPr>
            <a:cxnSpLocks/>
            <a:endCxn id="8" idx="101"/>
          </p:cNvCxnSpPr>
          <p:nvPr/>
        </p:nvCxnSpPr>
        <p:spPr>
          <a:xfrm flipH="1">
            <a:off x="6607056" y="4627002"/>
            <a:ext cx="3279464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263D4F-62F8-2561-55D6-3419E33E38E2}"/>
              </a:ext>
            </a:extLst>
          </p:cNvPr>
          <p:cNvSpPr txBox="1"/>
          <p:nvPr/>
        </p:nvSpPr>
        <p:spPr>
          <a:xfrm>
            <a:off x="9267753" y="5172645"/>
            <a:ext cx="2729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Histogram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Consists of bins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Each rectangle is a bin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C74E2-B1CD-D206-BF11-83E0310A402C}"/>
              </a:ext>
            </a:extLst>
          </p:cNvPr>
          <p:cNvSpPr txBox="1"/>
          <p:nvPr/>
        </p:nvSpPr>
        <p:spPr>
          <a:xfrm>
            <a:off x="9886520" y="4396169"/>
            <a:ext cx="117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Density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1A478C2-F58F-ACB0-04EF-D011346A2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49BF8-B2E1-B962-0833-BB20FE8D6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3" t="13534" r="8273" b="5324"/>
          <a:stretch/>
        </p:blipFill>
        <p:spPr>
          <a:xfrm>
            <a:off x="2072640" y="356850"/>
            <a:ext cx="8046720" cy="614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EB6AA-34D8-337E-0292-9528596D4DC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D92CC9E-7B2D-9934-8E2D-91EF9EC99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93A1A-FD1E-E61D-FF13-2F6C6764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0" t="34988" r="36143" b="19099"/>
          <a:stretch/>
        </p:blipFill>
        <p:spPr>
          <a:xfrm>
            <a:off x="240632" y="708786"/>
            <a:ext cx="7589520" cy="541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72AF5-3ADF-1BF8-B4D3-DDC241013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89" t="43860" r="10947" b="50225"/>
          <a:stretch/>
        </p:blipFill>
        <p:spPr>
          <a:xfrm>
            <a:off x="7711440" y="734880"/>
            <a:ext cx="4480560" cy="830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7FE0F-3D9B-71F6-6FB6-4904CCB5E757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8C76E-D47D-2F90-7398-4C1AD0DCE59E}"/>
              </a:ext>
            </a:extLst>
          </p:cNvPr>
          <p:cNvSpPr txBox="1"/>
          <p:nvPr/>
        </p:nvSpPr>
        <p:spPr>
          <a:xfrm>
            <a:off x="6902688" y="2688726"/>
            <a:ext cx="4647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16% of data is between $40,000 and $50,000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F33ED-FF26-01A1-D2F1-9D40736648C9}"/>
              </a:ext>
            </a:extLst>
          </p:cNvPr>
          <p:cNvSpPr txBox="1"/>
          <p:nvPr/>
        </p:nvSpPr>
        <p:spPr>
          <a:xfrm>
            <a:off x="6902688" y="1966338"/>
            <a:ext cx="513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16% of the area under the curve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EB71-DFB3-587C-EAA5-721ACA9D39E0}"/>
              </a:ext>
            </a:extLst>
          </p:cNvPr>
          <p:cNvSpPr txBox="1"/>
          <p:nvPr/>
        </p:nvSpPr>
        <p:spPr>
          <a:xfrm>
            <a:off x="8392370" y="5135363"/>
            <a:ext cx="323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B66B"/>
                </a:solidFill>
                <a:latin typeface="Tw Cen MT" panose="020B0602020104020603" pitchFamily="34" charset="0"/>
              </a:rPr>
              <a:t>All through calculus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5FC2BE7-80B2-9FA8-D80C-FF07A5636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57341B8-575C-4B89-A592-71A97E1B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8" y="380574"/>
            <a:ext cx="6096851" cy="609685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CF5B88-B919-795D-FE42-96DD5009185C}"/>
              </a:ext>
            </a:extLst>
          </p:cNvPr>
          <p:cNvSpPr/>
          <p:nvPr/>
        </p:nvSpPr>
        <p:spPr>
          <a:xfrm>
            <a:off x="1168782" y="563765"/>
            <a:ext cx="3203838" cy="5300770"/>
          </a:xfrm>
          <a:custGeom>
            <a:avLst/>
            <a:gdLst>
              <a:gd name="connsiteX0" fmla="*/ 0 w 3203838"/>
              <a:gd name="connsiteY0" fmla="*/ 5211393 h 5300770"/>
              <a:gd name="connsiteX1" fmla="*/ 68752 w 3203838"/>
              <a:gd name="connsiteY1" fmla="*/ 5060139 h 5300770"/>
              <a:gd name="connsiteX2" fmla="*/ 82503 w 3203838"/>
              <a:gd name="connsiteY2" fmla="*/ 5032638 h 5300770"/>
              <a:gd name="connsiteX3" fmla="*/ 130629 w 3203838"/>
              <a:gd name="connsiteY3" fmla="*/ 4922635 h 5300770"/>
              <a:gd name="connsiteX4" fmla="*/ 165005 w 3203838"/>
              <a:gd name="connsiteY4" fmla="*/ 4847008 h 5300770"/>
              <a:gd name="connsiteX5" fmla="*/ 199381 w 3203838"/>
              <a:gd name="connsiteY5" fmla="*/ 4798882 h 5300770"/>
              <a:gd name="connsiteX6" fmla="*/ 206256 w 3203838"/>
              <a:gd name="connsiteY6" fmla="*/ 4764506 h 5300770"/>
              <a:gd name="connsiteX7" fmla="*/ 233757 w 3203838"/>
              <a:gd name="connsiteY7" fmla="*/ 4702629 h 5300770"/>
              <a:gd name="connsiteX8" fmla="*/ 254382 w 3203838"/>
              <a:gd name="connsiteY8" fmla="*/ 4647627 h 5300770"/>
              <a:gd name="connsiteX9" fmla="*/ 261257 w 3203838"/>
              <a:gd name="connsiteY9" fmla="*/ 4592626 h 5300770"/>
              <a:gd name="connsiteX10" fmla="*/ 275008 w 3203838"/>
              <a:gd name="connsiteY10" fmla="*/ 4558250 h 5300770"/>
              <a:gd name="connsiteX11" fmla="*/ 295633 w 3203838"/>
              <a:gd name="connsiteY11" fmla="*/ 4482623 h 5300770"/>
              <a:gd name="connsiteX12" fmla="*/ 309384 w 3203838"/>
              <a:gd name="connsiteY12" fmla="*/ 4393246 h 5300770"/>
              <a:gd name="connsiteX13" fmla="*/ 330009 w 3203838"/>
              <a:gd name="connsiteY13" fmla="*/ 4283243 h 5300770"/>
              <a:gd name="connsiteX14" fmla="*/ 336884 w 3203838"/>
              <a:gd name="connsiteY14" fmla="*/ 4214491 h 5300770"/>
              <a:gd name="connsiteX15" fmla="*/ 350635 w 3203838"/>
              <a:gd name="connsiteY15" fmla="*/ 4159489 h 5300770"/>
              <a:gd name="connsiteX16" fmla="*/ 391886 w 3203838"/>
              <a:gd name="connsiteY16" fmla="*/ 3960109 h 5300770"/>
              <a:gd name="connsiteX17" fmla="*/ 412512 w 3203838"/>
              <a:gd name="connsiteY17" fmla="*/ 3788229 h 5300770"/>
              <a:gd name="connsiteX18" fmla="*/ 426262 w 3203838"/>
              <a:gd name="connsiteY18" fmla="*/ 3698852 h 5300770"/>
              <a:gd name="connsiteX19" fmla="*/ 433137 w 3203838"/>
              <a:gd name="connsiteY19" fmla="*/ 3643850 h 5300770"/>
              <a:gd name="connsiteX20" fmla="*/ 440012 w 3203838"/>
              <a:gd name="connsiteY20" fmla="*/ 3595724 h 5300770"/>
              <a:gd name="connsiteX21" fmla="*/ 467513 w 3203838"/>
              <a:gd name="connsiteY21" fmla="*/ 3148837 h 5300770"/>
              <a:gd name="connsiteX22" fmla="*/ 481263 w 3203838"/>
              <a:gd name="connsiteY22" fmla="*/ 3031958 h 5300770"/>
              <a:gd name="connsiteX23" fmla="*/ 501889 w 3203838"/>
              <a:gd name="connsiteY23" fmla="*/ 2963206 h 5300770"/>
              <a:gd name="connsiteX24" fmla="*/ 508764 w 3203838"/>
              <a:gd name="connsiteY24" fmla="*/ 2715700 h 5300770"/>
              <a:gd name="connsiteX25" fmla="*/ 529390 w 3203838"/>
              <a:gd name="connsiteY25" fmla="*/ 2550695 h 5300770"/>
              <a:gd name="connsiteX26" fmla="*/ 536265 w 3203838"/>
              <a:gd name="connsiteY26" fmla="*/ 2516319 h 5300770"/>
              <a:gd name="connsiteX27" fmla="*/ 550015 w 3203838"/>
              <a:gd name="connsiteY27" fmla="*/ 2392566 h 5300770"/>
              <a:gd name="connsiteX28" fmla="*/ 563766 w 3203838"/>
              <a:gd name="connsiteY28" fmla="*/ 2310064 h 5300770"/>
              <a:gd name="connsiteX29" fmla="*/ 625642 w 3203838"/>
              <a:gd name="connsiteY29" fmla="*/ 2035056 h 5300770"/>
              <a:gd name="connsiteX30" fmla="*/ 660018 w 3203838"/>
              <a:gd name="connsiteY30" fmla="*/ 1828800 h 5300770"/>
              <a:gd name="connsiteX31" fmla="*/ 701269 w 3203838"/>
              <a:gd name="connsiteY31" fmla="*/ 1711922 h 5300770"/>
              <a:gd name="connsiteX32" fmla="*/ 708145 w 3203838"/>
              <a:gd name="connsiteY32" fmla="*/ 1656921 h 5300770"/>
              <a:gd name="connsiteX33" fmla="*/ 715020 w 3203838"/>
              <a:gd name="connsiteY33" fmla="*/ 1636295 h 5300770"/>
              <a:gd name="connsiteX34" fmla="*/ 728770 w 3203838"/>
              <a:gd name="connsiteY34" fmla="*/ 1581294 h 5300770"/>
              <a:gd name="connsiteX35" fmla="*/ 756271 w 3203838"/>
              <a:gd name="connsiteY35" fmla="*/ 1251285 h 5300770"/>
              <a:gd name="connsiteX36" fmla="*/ 763146 w 3203838"/>
              <a:gd name="connsiteY36" fmla="*/ 990027 h 5300770"/>
              <a:gd name="connsiteX37" fmla="*/ 776897 w 3203838"/>
              <a:gd name="connsiteY37" fmla="*/ 928151 h 5300770"/>
              <a:gd name="connsiteX38" fmla="*/ 811272 w 3203838"/>
              <a:gd name="connsiteY38" fmla="*/ 797522 h 5300770"/>
              <a:gd name="connsiteX39" fmla="*/ 818148 w 3203838"/>
              <a:gd name="connsiteY39" fmla="*/ 749396 h 5300770"/>
              <a:gd name="connsiteX40" fmla="*/ 831898 w 3203838"/>
              <a:gd name="connsiteY40" fmla="*/ 694394 h 5300770"/>
              <a:gd name="connsiteX41" fmla="*/ 866274 w 3203838"/>
              <a:gd name="connsiteY41" fmla="*/ 522515 h 5300770"/>
              <a:gd name="connsiteX42" fmla="*/ 886900 w 3203838"/>
              <a:gd name="connsiteY42" fmla="*/ 364385 h 5300770"/>
              <a:gd name="connsiteX43" fmla="*/ 914400 w 3203838"/>
              <a:gd name="connsiteY43" fmla="*/ 261258 h 5300770"/>
              <a:gd name="connsiteX44" fmla="*/ 935026 w 3203838"/>
              <a:gd name="connsiteY44" fmla="*/ 233757 h 5300770"/>
              <a:gd name="connsiteX45" fmla="*/ 969402 w 3203838"/>
              <a:gd name="connsiteY45" fmla="*/ 171880 h 5300770"/>
              <a:gd name="connsiteX46" fmla="*/ 1003778 w 3203838"/>
              <a:gd name="connsiteY46" fmla="*/ 110003 h 5300770"/>
              <a:gd name="connsiteX47" fmla="*/ 1051904 w 3203838"/>
              <a:gd name="connsiteY47" fmla="*/ 55002 h 5300770"/>
              <a:gd name="connsiteX48" fmla="*/ 1072530 w 3203838"/>
              <a:gd name="connsiteY48" fmla="*/ 20626 h 5300770"/>
              <a:gd name="connsiteX49" fmla="*/ 1120656 w 3203838"/>
              <a:gd name="connsiteY49" fmla="*/ 0 h 5300770"/>
              <a:gd name="connsiteX50" fmla="*/ 1189408 w 3203838"/>
              <a:gd name="connsiteY50" fmla="*/ 34376 h 5300770"/>
              <a:gd name="connsiteX51" fmla="*/ 1210033 w 3203838"/>
              <a:gd name="connsiteY51" fmla="*/ 82503 h 5300770"/>
              <a:gd name="connsiteX52" fmla="*/ 1223784 w 3203838"/>
              <a:gd name="connsiteY52" fmla="*/ 116879 h 5300770"/>
              <a:gd name="connsiteX53" fmla="*/ 1230659 w 3203838"/>
              <a:gd name="connsiteY53" fmla="*/ 137504 h 5300770"/>
              <a:gd name="connsiteX54" fmla="*/ 1244409 w 3203838"/>
              <a:gd name="connsiteY54" fmla="*/ 171880 h 5300770"/>
              <a:gd name="connsiteX55" fmla="*/ 1251284 w 3203838"/>
              <a:gd name="connsiteY55" fmla="*/ 199381 h 5300770"/>
              <a:gd name="connsiteX56" fmla="*/ 1258160 w 3203838"/>
              <a:gd name="connsiteY56" fmla="*/ 268133 h 5300770"/>
              <a:gd name="connsiteX57" fmla="*/ 1265035 w 3203838"/>
              <a:gd name="connsiteY57" fmla="*/ 316259 h 5300770"/>
              <a:gd name="connsiteX58" fmla="*/ 1278785 w 3203838"/>
              <a:gd name="connsiteY58" fmla="*/ 405637 h 5300770"/>
              <a:gd name="connsiteX59" fmla="*/ 1306286 w 3203838"/>
              <a:gd name="connsiteY59" fmla="*/ 529390 h 5300770"/>
              <a:gd name="connsiteX60" fmla="*/ 1354412 w 3203838"/>
              <a:gd name="connsiteY60" fmla="*/ 701270 h 5300770"/>
              <a:gd name="connsiteX61" fmla="*/ 1375038 w 3203838"/>
              <a:gd name="connsiteY61" fmla="*/ 1058779 h 5300770"/>
              <a:gd name="connsiteX62" fmla="*/ 1402539 w 3203838"/>
              <a:gd name="connsiteY62" fmla="*/ 1155032 h 5300770"/>
              <a:gd name="connsiteX63" fmla="*/ 1416289 w 3203838"/>
              <a:gd name="connsiteY63" fmla="*/ 1203158 h 5300770"/>
              <a:gd name="connsiteX64" fmla="*/ 1430039 w 3203838"/>
              <a:gd name="connsiteY64" fmla="*/ 1244409 h 5300770"/>
              <a:gd name="connsiteX65" fmla="*/ 1450665 w 3203838"/>
              <a:gd name="connsiteY65" fmla="*/ 1313161 h 5300770"/>
              <a:gd name="connsiteX66" fmla="*/ 1457540 w 3203838"/>
              <a:gd name="connsiteY66" fmla="*/ 1388788 h 5300770"/>
              <a:gd name="connsiteX67" fmla="*/ 1485041 w 3203838"/>
              <a:gd name="connsiteY67" fmla="*/ 1505667 h 5300770"/>
              <a:gd name="connsiteX68" fmla="*/ 1512542 w 3203838"/>
              <a:gd name="connsiteY68" fmla="*/ 1615670 h 5300770"/>
              <a:gd name="connsiteX69" fmla="*/ 1519417 w 3203838"/>
              <a:gd name="connsiteY69" fmla="*/ 1670671 h 5300770"/>
              <a:gd name="connsiteX70" fmla="*/ 1533167 w 3203838"/>
              <a:gd name="connsiteY70" fmla="*/ 1711922 h 5300770"/>
              <a:gd name="connsiteX71" fmla="*/ 1540042 w 3203838"/>
              <a:gd name="connsiteY71" fmla="*/ 1787549 h 5300770"/>
              <a:gd name="connsiteX72" fmla="*/ 1553793 w 3203838"/>
              <a:gd name="connsiteY72" fmla="*/ 1870052 h 5300770"/>
              <a:gd name="connsiteX73" fmla="*/ 1560668 w 3203838"/>
              <a:gd name="connsiteY73" fmla="*/ 1931928 h 5300770"/>
              <a:gd name="connsiteX74" fmla="*/ 1581294 w 3203838"/>
              <a:gd name="connsiteY74" fmla="*/ 2014430 h 5300770"/>
              <a:gd name="connsiteX75" fmla="*/ 1622545 w 3203838"/>
              <a:gd name="connsiteY75" fmla="*/ 2158809 h 5300770"/>
              <a:gd name="connsiteX76" fmla="*/ 1636295 w 3203838"/>
              <a:gd name="connsiteY76" fmla="*/ 2220686 h 5300770"/>
              <a:gd name="connsiteX77" fmla="*/ 1705047 w 3203838"/>
              <a:gd name="connsiteY77" fmla="*/ 2330689 h 5300770"/>
              <a:gd name="connsiteX78" fmla="*/ 1746298 w 3203838"/>
              <a:gd name="connsiteY78" fmla="*/ 2420067 h 5300770"/>
              <a:gd name="connsiteX79" fmla="*/ 1794424 w 3203838"/>
              <a:gd name="connsiteY79" fmla="*/ 2461318 h 5300770"/>
              <a:gd name="connsiteX80" fmla="*/ 1911303 w 3203838"/>
              <a:gd name="connsiteY80" fmla="*/ 2543820 h 5300770"/>
              <a:gd name="connsiteX81" fmla="*/ 1980054 w 3203838"/>
              <a:gd name="connsiteY81" fmla="*/ 2591946 h 5300770"/>
              <a:gd name="connsiteX82" fmla="*/ 2000680 w 3203838"/>
              <a:gd name="connsiteY82" fmla="*/ 2605697 h 5300770"/>
              <a:gd name="connsiteX83" fmla="*/ 2035056 w 3203838"/>
              <a:gd name="connsiteY83" fmla="*/ 2619447 h 5300770"/>
              <a:gd name="connsiteX84" fmla="*/ 2062557 w 3203838"/>
              <a:gd name="connsiteY84" fmla="*/ 2640073 h 5300770"/>
              <a:gd name="connsiteX85" fmla="*/ 2103808 w 3203838"/>
              <a:gd name="connsiteY85" fmla="*/ 2646948 h 5300770"/>
              <a:gd name="connsiteX86" fmla="*/ 2138184 w 3203838"/>
              <a:gd name="connsiteY86" fmla="*/ 2653823 h 5300770"/>
              <a:gd name="connsiteX87" fmla="*/ 2303188 w 3203838"/>
              <a:gd name="connsiteY87" fmla="*/ 2674449 h 5300770"/>
              <a:gd name="connsiteX88" fmla="*/ 2365065 w 3203838"/>
              <a:gd name="connsiteY88" fmla="*/ 2708824 h 5300770"/>
              <a:gd name="connsiteX89" fmla="*/ 2378815 w 3203838"/>
              <a:gd name="connsiteY89" fmla="*/ 2729450 h 5300770"/>
              <a:gd name="connsiteX90" fmla="*/ 2413191 w 3203838"/>
              <a:gd name="connsiteY90" fmla="*/ 2750076 h 5300770"/>
              <a:gd name="connsiteX91" fmla="*/ 2426942 w 3203838"/>
              <a:gd name="connsiteY91" fmla="*/ 2763826 h 5300770"/>
              <a:gd name="connsiteX92" fmla="*/ 2447567 w 3203838"/>
              <a:gd name="connsiteY92" fmla="*/ 2997582 h 5300770"/>
              <a:gd name="connsiteX93" fmla="*/ 2461318 w 3203838"/>
              <a:gd name="connsiteY93" fmla="*/ 3045709 h 5300770"/>
              <a:gd name="connsiteX94" fmla="*/ 2468193 w 3203838"/>
              <a:gd name="connsiteY94" fmla="*/ 3135086 h 5300770"/>
              <a:gd name="connsiteX95" fmla="*/ 2488818 w 3203838"/>
              <a:gd name="connsiteY95" fmla="*/ 3162587 h 5300770"/>
              <a:gd name="connsiteX96" fmla="*/ 2495694 w 3203838"/>
              <a:gd name="connsiteY96" fmla="*/ 3217588 h 5300770"/>
              <a:gd name="connsiteX97" fmla="*/ 2516319 w 3203838"/>
              <a:gd name="connsiteY97" fmla="*/ 3286340 h 5300770"/>
              <a:gd name="connsiteX98" fmla="*/ 2536945 w 3203838"/>
              <a:gd name="connsiteY98" fmla="*/ 3643850 h 5300770"/>
              <a:gd name="connsiteX99" fmla="*/ 2564445 w 3203838"/>
              <a:gd name="connsiteY99" fmla="*/ 3870731 h 5300770"/>
              <a:gd name="connsiteX100" fmla="*/ 2598821 w 3203838"/>
              <a:gd name="connsiteY100" fmla="*/ 3939483 h 5300770"/>
              <a:gd name="connsiteX101" fmla="*/ 2646948 w 3203838"/>
              <a:gd name="connsiteY101" fmla="*/ 4063237 h 5300770"/>
              <a:gd name="connsiteX102" fmla="*/ 2681324 w 3203838"/>
              <a:gd name="connsiteY102" fmla="*/ 4173240 h 5300770"/>
              <a:gd name="connsiteX103" fmla="*/ 2695074 w 3203838"/>
              <a:gd name="connsiteY103" fmla="*/ 4193865 h 5300770"/>
              <a:gd name="connsiteX104" fmla="*/ 2750075 w 3203838"/>
              <a:gd name="connsiteY104" fmla="*/ 4290118 h 5300770"/>
              <a:gd name="connsiteX105" fmla="*/ 2798202 w 3203838"/>
              <a:gd name="connsiteY105" fmla="*/ 4351994 h 5300770"/>
              <a:gd name="connsiteX106" fmla="*/ 2825703 w 3203838"/>
              <a:gd name="connsiteY106" fmla="*/ 4365745 h 5300770"/>
              <a:gd name="connsiteX107" fmla="*/ 2860078 w 3203838"/>
              <a:gd name="connsiteY107" fmla="*/ 4393246 h 5300770"/>
              <a:gd name="connsiteX108" fmla="*/ 2915080 w 3203838"/>
              <a:gd name="connsiteY108" fmla="*/ 4427621 h 5300770"/>
              <a:gd name="connsiteX109" fmla="*/ 2949456 w 3203838"/>
              <a:gd name="connsiteY109" fmla="*/ 4468873 h 5300770"/>
              <a:gd name="connsiteX110" fmla="*/ 2976957 w 3203838"/>
              <a:gd name="connsiteY110" fmla="*/ 4523874 h 5300770"/>
              <a:gd name="connsiteX111" fmla="*/ 3038833 w 3203838"/>
              <a:gd name="connsiteY111" fmla="*/ 4585751 h 5300770"/>
              <a:gd name="connsiteX112" fmla="*/ 3045709 w 3203838"/>
              <a:gd name="connsiteY112" fmla="*/ 4606376 h 5300770"/>
              <a:gd name="connsiteX113" fmla="*/ 3086960 w 3203838"/>
              <a:gd name="connsiteY113" fmla="*/ 4661378 h 5300770"/>
              <a:gd name="connsiteX114" fmla="*/ 3100710 w 3203838"/>
              <a:gd name="connsiteY114" fmla="*/ 4737005 h 5300770"/>
              <a:gd name="connsiteX115" fmla="*/ 3107585 w 3203838"/>
              <a:gd name="connsiteY115" fmla="*/ 4785131 h 5300770"/>
              <a:gd name="connsiteX116" fmla="*/ 3128211 w 3203838"/>
              <a:gd name="connsiteY116" fmla="*/ 4860758 h 5300770"/>
              <a:gd name="connsiteX117" fmla="*/ 3155712 w 3203838"/>
              <a:gd name="connsiteY117" fmla="*/ 5018888 h 5300770"/>
              <a:gd name="connsiteX118" fmla="*/ 3190087 w 3203838"/>
              <a:gd name="connsiteY118" fmla="*/ 5225143 h 5300770"/>
              <a:gd name="connsiteX119" fmla="*/ 3203838 w 3203838"/>
              <a:gd name="connsiteY119" fmla="*/ 5300770 h 530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3838" h="5300770">
                <a:moveTo>
                  <a:pt x="0" y="5211393"/>
                </a:moveTo>
                <a:cubicBezTo>
                  <a:pt x="22917" y="5160975"/>
                  <a:pt x="45544" y="5110424"/>
                  <a:pt x="68752" y="5060139"/>
                </a:cubicBezTo>
                <a:cubicBezTo>
                  <a:pt x="73047" y="5050833"/>
                  <a:pt x="78561" y="5042099"/>
                  <a:pt x="82503" y="5032638"/>
                </a:cubicBezTo>
                <a:cubicBezTo>
                  <a:pt x="164543" y="4835738"/>
                  <a:pt x="88513" y="5012883"/>
                  <a:pt x="130629" y="4922635"/>
                </a:cubicBezTo>
                <a:cubicBezTo>
                  <a:pt x="142339" y="4897542"/>
                  <a:pt x="151557" y="4871214"/>
                  <a:pt x="165005" y="4847008"/>
                </a:cubicBezTo>
                <a:cubicBezTo>
                  <a:pt x="174579" y="4829775"/>
                  <a:pt x="187922" y="4814924"/>
                  <a:pt x="199381" y="4798882"/>
                </a:cubicBezTo>
                <a:cubicBezTo>
                  <a:pt x="201673" y="4787423"/>
                  <a:pt x="202326" y="4775511"/>
                  <a:pt x="206256" y="4764506"/>
                </a:cubicBezTo>
                <a:cubicBezTo>
                  <a:pt x="213847" y="4743250"/>
                  <a:pt x="225163" y="4723500"/>
                  <a:pt x="233757" y="4702629"/>
                </a:cubicBezTo>
                <a:cubicBezTo>
                  <a:pt x="241212" y="4684523"/>
                  <a:pt x="247507" y="4665961"/>
                  <a:pt x="254382" y="4647627"/>
                </a:cubicBezTo>
                <a:cubicBezTo>
                  <a:pt x="256674" y="4629293"/>
                  <a:pt x="257102" y="4610629"/>
                  <a:pt x="261257" y="4592626"/>
                </a:cubicBezTo>
                <a:cubicBezTo>
                  <a:pt x="264032" y="4580601"/>
                  <a:pt x="271105" y="4569958"/>
                  <a:pt x="275008" y="4558250"/>
                </a:cubicBezTo>
                <a:cubicBezTo>
                  <a:pt x="276238" y="4554561"/>
                  <a:pt x="293273" y="4495997"/>
                  <a:pt x="295633" y="4482623"/>
                </a:cubicBezTo>
                <a:cubicBezTo>
                  <a:pt x="300872" y="4452939"/>
                  <a:pt x="305645" y="4423156"/>
                  <a:pt x="309384" y="4393246"/>
                </a:cubicBezTo>
                <a:cubicBezTo>
                  <a:pt x="321737" y="4294427"/>
                  <a:pt x="304732" y="4346435"/>
                  <a:pt x="330009" y="4283243"/>
                </a:cubicBezTo>
                <a:cubicBezTo>
                  <a:pt x="332301" y="4260326"/>
                  <a:pt x="333098" y="4237209"/>
                  <a:pt x="336884" y="4214491"/>
                </a:cubicBezTo>
                <a:cubicBezTo>
                  <a:pt x="339991" y="4195850"/>
                  <a:pt x="346641" y="4177960"/>
                  <a:pt x="350635" y="4159489"/>
                </a:cubicBezTo>
                <a:cubicBezTo>
                  <a:pt x="364978" y="4093154"/>
                  <a:pt x="379187" y="4026778"/>
                  <a:pt x="391886" y="3960109"/>
                </a:cubicBezTo>
                <a:cubicBezTo>
                  <a:pt x="410577" y="3861978"/>
                  <a:pt x="402450" y="3883813"/>
                  <a:pt x="412512" y="3788229"/>
                </a:cubicBezTo>
                <a:cubicBezTo>
                  <a:pt x="416949" y="3746081"/>
                  <a:pt x="420516" y="3739073"/>
                  <a:pt x="426262" y="3698852"/>
                </a:cubicBezTo>
                <a:cubicBezTo>
                  <a:pt x="428875" y="3680561"/>
                  <a:pt x="430695" y="3662165"/>
                  <a:pt x="433137" y="3643850"/>
                </a:cubicBezTo>
                <a:cubicBezTo>
                  <a:pt x="435279" y="3627787"/>
                  <a:pt x="438223" y="3611830"/>
                  <a:pt x="440012" y="3595724"/>
                </a:cubicBezTo>
                <a:cubicBezTo>
                  <a:pt x="454202" y="3468015"/>
                  <a:pt x="464611" y="3195992"/>
                  <a:pt x="467513" y="3148837"/>
                </a:cubicBezTo>
                <a:cubicBezTo>
                  <a:pt x="468891" y="3126448"/>
                  <a:pt x="473949" y="3061214"/>
                  <a:pt x="481263" y="3031958"/>
                </a:cubicBezTo>
                <a:cubicBezTo>
                  <a:pt x="487066" y="3008746"/>
                  <a:pt x="495014" y="2986123"/>
                  <a:pt x="501889" y="2963206"/>
                </a:cubicBezTo>
                <a:cubicBezTo>
                  <a:pt x="504181" y="2880704"/>
                  <a:pt x="505179" y="2798156"/>
                  <a:pt x="508764" y="2715700"/>
                </a:cubicBezTo>
                <a:cubicBezTo>
                  <a:pt x="510227" y="2682053"/>
                  <a:pt x="524536" y="2574968"/>
                  <a:pt x="529390" y="2550695"/>
                </a:cubicBezTo>
                <a:cubicBezTo>
                  <a:pt x="531682" y="2539236"/>
                  <a:pt x="534488" y="2527869"/>
                  <a:pt x="536265" y="2516319"/>
                </a:cubicBezTo>
                <a:cubicBezTo>
                  <a:pt x="550853" y="2421492"/>
                  <a:pt x="535247" y="2500859"/>
                  <a:pt x="550015" y="2392566"/>
                </a:cubicBezTo>
                <a:cubicBezTo>
                  <a:pt x="553782" y="2364942"/>
                  <a:pt x="557996" y="2337340"/>
                  <a:pt x="563766" y="2310064"/>
                </a:cubicBezTo>
                <a:cubicBezTo>
                  <a:pt x="583212" y="2218137"/>
                  <a:pt x="607215" y="2127192"/>
                  <a:pt x="625642" y="2035056"/>
                </a:cubicBezTo>
                <a:cubicBezTo>
                  <a:pt x="657965" y="1873440"/>
                  <a:pt x="633029" y="1943503"/>
                  <a:pt x="660018" y="1828800"/>
                </a:cubicBezTo>
                <a:cubicBezTo>
                  <a:pt x="671748" y="1778946"/>
                  <a:pt x="680594" y="1763610"/>
                  <a:pt x="701269" y="1711922"/>
                </a:cubicBezTo>
                <a:cubicBezTo>
                  <a:pt x="703561" y="1693588"/>
                  <a:pt x="704840" y="1675099"/>
                  <a:pt x="708145" y="1656921"/>
                </a:cubicBezTo>
                <a:cubicBezTo>
                  <a:pt x="709441" y="1649791"/>
                  <a:pt x="713113" y="1643287"/>
                  <a:pt x="715020" y="1636295"/>
                </a:cubicBezTo>
                <a:cubicBezTo>
                  <a:pt x="719992" y="1618063"/>
                  <a:pt x="724187" y="1599628"/>
                  <a:pt x="728770" y="1581294"/>
                </a:cubicBezTo>
                <a:cubicBezTo>
                  <a:pt x="737761" y="1482389"/>
                  <a:pt x="752372" y="1324393"/>
                  <a:pt x="756271" y="1251285"/>
                </a:cubicBezTo>
                <a:cubicBezTo>
                  <a:pt x="760911" y="1164292"/>
                  <a:pt x="757597" y="1076966"/>
                  <a:pt x="763146" y="990027"/>
                </a:cubicBezTo>
                <a:cubicBezTo>
                  <a:pt x="764492" y="968941"/>
                  <a:pt x="771773" y="948649"/>
                  <a:pt x="776897" y="928151"/>
                </a:cubicBezTo>
                <a:cubicBezTo>
                  <a:pt x="787817" y="884470"/>
                  <a:pt x="804904" y="842095"/>
                  <a:pt x="811272" y="797522"/>
                </a:cubicBezTo>
                <a:cubicBezTo>
                  <a:pt x="813564" y="781480"/>
                  <a:pt x="814970" y="765286"/>
                  <a:pt x="818148" y="749396"/>
                </a:cubicBezTo>
                <a:cubicBezTo>
                  <a:pt x="821854" y="730865"/>
                  <a:pt x="828791" y="713035"/>
                  <a:pt x="831898" y="694394"/>
                </a:cubicBezTo>
                <a:cubicBezTo>
                  <a:pt x="859308" y="529928"/>
                  <a:pt x="827512" y="638798"/>
                  <a:pt x="866274" y="522515"/>
                </a:cubicBezTo>
                <a:cubicBezTo>
                  <a:pt x="877940" y="335851"/>
                  <a:pt x="861352" y="475089"/>
                  <a:pt x="886900" y="364385"/>
                </a:cubicBezTo>
                <a:cubicBezTo>
                  <a:pt x="899214" y="311024"/>
                  <a:pt x="886458" y="321799"/>
                  <a:pt x="914400" y="261258"/>
                </a:cubicBezTo>
                <a:cubicBezTo>
                  <a:pt x="919202" y="250854"/>
                  <a:pt x="929020" y="243516"/>
                  <a:pt x="935026" y="233757"/>
                </a:cubicBezTo>
                <a:cubicBezTo>
                  <a:pt x="947392" y="213662"/>
                  <a:pt x="958299" y="192699"/>
                  <a:pt x="969402" y="171880"/>
                </a:cubicBezTo>
                <a:cubicBezTo>
                  <a:pt x="980745" y="150611"/>
                  <a:pt x="988475" y="128707"/>
                  <a:pt x="1003778" y="110003"/>
                </a:cubicBezTo>
                <a:cubicBezTo>
                  <a:pt x="1019205" y="91148"/>
                  <a:pt x="1037051" y="74311"/>
                  <a:pt x="1051904" y="55002"/>
                </a:cubicBezTo>
                <a:cubicBezTo>
                  <a:pt x="1060052" y="44410"/>
                  <a:pt x="1063081" y="30075"/>
                  <a:pt x="1072530" y="20626"/>
                </a:cubicBezTo>
                <a:cubicBezTo>
                  <a:pt x="1081024" y="12132"/>
                  <a:pt x="1108331" y="4109"/>
                  <a:pt x="1120656" y="0"/>
                </a:cubicBezTo>
                <a:cubicBezTo>
                  <a:pt x="1148049" y="9131"/>
                  <a:pt x="1169861" y="11572"/>
                  <a:pt x="1189408" y="34376"/>
                </a:cubicBezTo>
                <a:cubicBezTo>
                  <a:pt x="1200139" y="46896"/>
                  <a:pt x="1204343" y="67331"/>
                  <a:pt x="1210033" y="82503"/>
                </a:cubicBezTo>
                <a:cubicBezTo>
                  <a:pt x="1214366" y="94059"/>
                  <a:pt x="1219451" y="105323"/>
                  <a:pt x="1223784" y="116879"/>
                </a:cubicBezTo>
                <a:cubicBezTo>
                  <a:pt x="1226329" y="123664"/>
                  <a:pt x="1228114" y="130719"/>
                  <a:pt x="1230659" y="137504"/>
                </a:cubicBezTo>
                <a:cubicBezTo>
                  <a:pt x="1234992" y="149060"/>
                  <a:pt x="1240506" y="160172"/>
                  <a:pt x="1244409" y="171880"/>
                </a:cubicBezTo>
                <a:cubicBezTo>
                  <a:pt x="1247397" y="180844"/>
                  <a:pt x="1248992" y="190214"/>
                  <a:pt x="1251284" y="199381"/>
                </a:cubicBezTo>
                <a:cubicBezTo>
                  <a:pt x="1253576" y="222298"/>
                  <a:pt x="1255469" y="245259"/>
                  <a:pt x="1258160" y="268133"/>
                </a:cubicBezTo>
                <a:cubicBezTo>
                  <a:pt x="1260053" y="284227"/>
                  <a:pt x="1263142" y="300165"/>
                  <a:pt x="1265035" y="316259"/>
                </a:cubicBezTo>
                <a:cubicBezTo>
                  <a:pt x="1274703" y="398438"/>
                  <a:pt x="1263975" y="361205"/>
                  <a:pt x="1278785" y="405637"/>
                </a:cubicBezTo>
                <a:cubicBezTo>
                  <a:pt x="1290168" y="496703"/>
                  <a:pt x="1278356" y="426982"/>
                  <a:pt x="1306286" y="529390"/>
                </a:cubicBezTo>
                <a:cubicBezTo>
                  <a:pt x="1357030" y="715449"/>
                  <a:pt x="1293770" y="504178"/>
                  <a:pt x="1354412" y="701270"/>
                </a:cubicBezTo>
                <a:cubicBezTo>
                  <a:pt x="1359093" y="818287"/>
                  <a:pt x="1362109" y="942420"/>
                  <a:pt x="1375038" y="1058779"/>
                </a:cubicBezTo>
                <a:cubicBezTo>
                  <a:pt x="1382227" y="1123481"/>
                  <a:pt x="1386337" y="1106425"/>
                  <a:pt x="1402539" y="1155032"/>
                </a:cubicBezTo>
                <a:cubicBezTo>
                  <a:pt x="1407815" y="1170860"/>
                  <a:pt x="1411383" y="1187212"/>
                  <a:pt x="1416289" y="1203158"/>
                </a:cubicBezTo>
                <a:cubicBezTo>
                  <a:pt x="1420551" y="1217011"/>
                  <a:pt x="1425716" y="1230575"/>
                  <a:pt x="1430039" y="1244409"/>
                </a:cubicBezTo>
                <a:cubicBezTo>
                  <a:pt x="1437176" y="1267246"/>
                  <a:pt x="1443790" y="1290244"/>
                  <a:pt x="1450665" y="1313161"/>
                </a:cubicBezTo>
                <a:cubicBezTo>
                  <a:pt x="1452957" y="1338370"/>
                  <a:pt x="1453090" y="1363869"/>
                  <a:pt x="1457540" y="1388788"/>
                </a:cubicBezTo>
                <a:cubicBezTo>
                  <a:pt x="1464576" y="1428188"/>
                  <a:pt x="1476539" y="1466557"/>
                  <a:pt x="1485041" y="1505667"/>
                </a:cubicBezTo>
                <a:cubicBezTo>
                  <a:pt x="1507796" y="1610340"/>
                  <a:pt x="1467405" y="1465218"/>
                  <a:pt x="1512542" y="1615670"/>
                </a:cubicBezTo>
                <a:cubicBezTo>
                  <a:pt x="1514834" y="1634004"/>
                  <a:pt x="1515546" y="1652605"/>
                  <a:pt x="1519417" y="1670671"/>
                </a:cubicBezTo>
                <a:cubicBezTo>
                  <a:pt x="1522454" y="1684843"/>
                  <a:pt x="1530648" y="1697648"/>
                  <a:pt x="1533167" y="1711922"/>
                </a:cubicBezTo>
                <a:cubicBezTo>
                  <a:pt x="1537566" y="1736850"/>
                  <a:pt x="1536768" y="1762449"/>
                  <a:pt x="1540042" y="1787549"/>
                </a:cubicBezTo>
                <a:cubicBezTo>
                  <a:pt x="1543648" y="1815195"/>
                  <a:pt x="1549850" y="1842452"/>
                  <a:pt x="1553793" y="1870052"/>
                </a:cubicBezTo>
                <a:cubicBezTo>
                  <a:pt x="1556728" y="1890596"/>
                  <a:pt x="1556785" y="1911542"/>
                  <a:pt x="1560668" y="1931928"/>
                </a:cubicBezTo>
                <a:cubicBezTo>
                  <a:pt x="1565972" y="1959774"/>
                  <a:pt x="1574728" y="1986854"/>
                  <a:pt x="1581294" y="2014430"/>
                </a:cubicBezTo>
                <a:cubicBezTo>
                  <a:pt x="1627723" y="2209432"/>
                  <a:pt x="1552155" y="1912442"/>
                  <a:pt x="1622545" y="2158809"/>
                </a:cubicBezTo>
                <a:cubicBezTo>
                  <a:pt x="1628350" y="2179125"/>
                  <a:pt x="1627152" y="2201638"/>
                  <a:pt x="1636295" y="2220686"/>
                </a:cubicBezTo>
                <a:cubicBezTo>
                  <a:pt x="1655006" y="2259668"/>
                  <a:pt x="1684341" y="2292729"/>
                  <a:pt x="1705047" y="2330689"/>
                </a:cubicBezTo>
                <a:cubicBezTo>
                  <a:pt x="1735993" y="2387424"/>
                  <a:pt x="1697133" y="2361962"/>
                  <a:pt x="1746298" y="2420067"/>
                </a:cubicBezTo>
                <a:cubicBezTo>
                  <a:pt x="1759946" y="2436196"/>
                  <a:pt x="1778790" y="2447105"/>
                  <a:pt x="1794424" y="2461318"/>
                </a:cubicBezTo>
                <a:cubicBezTo>
                  <a:pt x="1884430" y="2543141"/>
                  <a:pt x="1708969" y="2402185"/>
                  <a:pt x="1911303" y="2543820"/>
                </a:cubicBezTo>
                <a:lnTo>
                  <a:pt x="1980054" y="2591946"/>
                </a:lnTo>
                <a:cubicBezTo>
                  <a:pt x="1986848" y="2596650"/>
                  <a:pt x="1993008" y="2602628"/>
                  <a:pt x="2000680" y="2605697"/>
                </a:cubicBezTo>
                <a:cubicBezTo>
                  <a:pt x="2012139" y="2610280"/>
                  <a:pt x="2024268" y="2613454"/>
                  <a:pt x="2035056" y="2619447"/>
                </a:cubicBezTo>
                <a:cubicBezTo>
                  <a:pt x="2045073" y="2625012"/>
                  <a:pt x="2051918" y="2635817"/>
                  <a:pt x="2062557" y="2640073"/>
                </a:cubicBezTo>
                <a:cubicBezTo>
                  <a:pt x="2075500" y="2645250"/>
                  <a:pt x="2090093" y="2644454"/>
                  <a:pt x="2103808" y="2646948"/>
                </a:cubicBezTo>
                <a:cubicBezTo>
                  <a:pt x="2115305" y="2649038"/>
                  <a:pt x="2126657" y="2651902"/>
                  <a:pt x="2138184" y="2653823"/>
                </a:cubicBezTo>
                <a:cubicBezTo>
                  <a:pt x="2182900" y="2661275"/>
                  <a:pt x="2272479" y="2670836"/>
                  <a:pt x="2303188" y="2674449"/>
                </a:cubicBezTo>
                <a:cubicBezTo>
                  <a:pt x="2318804" y="2682257"/>
                  <a:pt x="2352980" y="2698465"/>
                  <a:pt x="2365065" y="2708824"/>
                </a:cubicBezTo>
                <a:cubicBezTo>
                  <a:pt x="2371339" y="2714201"/>
                  <a:pt x="2372541" y="2724072"/>
                  <a:pt x="2378815" y="2729450"/>
                </a:cubicBezTo>
                <a:cubicBezTo>
                  <a:pt x="2388961" y="2738147"/>
                  <a:pt x="2402317" y="2742309"/>
                  <a:pt x="2413191" y="2750076"/>
                </a:cubicBezTo>
                <a:cubicBezTo>
                  <a:pt x="2418466" y="2753844"/>
                  <a:pt x="2422358" y="2759243"/>
                  <a:pt x="2426942" y="2763826"/>
                </a:cubicBezTo>
                <a:cubicBezTo>
                  <a:pt x="2431991" y="2854702"/>
                  <a:pt x="2432160" y="2908990"/>
                  <a:pt x="2447567" y="2997582"/>
                </a:cubicBezTo>
                <a:cubicBezTo>
                  <a:pt x="2450426" y="3014020"/>
                  <a:pt x="2456734" y="3029667"/>
                  <a:pt x="2461318" y="3045709"/>
                </a:cubicBezTo>
                <a:cubicBezTo>
                  <a:pt x="2463610" y="3075501"/>
                  <a:pt x="2461349" y="3106000"/>
                  <a:pt x="2468193" y="3135086"/>
                </a:cubicBezTo>
                <a:cubicBezTo>
                  <a:pt x="2470817" y="3146240"/>
                  <a:pt x="2485194" y="3151716"/>
                  <a:pt x="2488818" y="3162587"/>
                </a:cubicBezTo>
                <a:cubicBezTo>
                  <a:pt x="2494661" y="3180115"/>
                  <a:pt x="2491686" y="3199552"/>
                  <a:pt x="2495694" y="3217588"/>
                </a:cubicBezTo>
                <a:cubicBezTo>
                  <a:pt x="2500884" y="3240945"/>
                  <a:pt x="2509444" y="3263423"/>
                  <a:pt x="2516319" y="3286340"/>
                </a:cubicBezTo>
                <a:cubicBezTo>
                  <a:pt x="2524177" y="3435643"/>
                  <a:pt x="2525768" y="3472467"/>
                  <a:pt x="2536945" y="3643850"/>
                </a:cubicBezTo>
                <a:cubicBezTo>
                  <a:pt x="2541206" y="3709186"/>
                  <a:pt x="2548956" y="3812645"/>
                  <a:pt x="2564445" y="3870731"/>
                </a:cubicBezTo>
                <a:cubicBezTo>
                  <a:pt x="2571047" y="3895488"/>
                  <a:pt x="2588728" y="3915932"/>
                  <a:pt x="2598821" y="3939483"/>
                </a:cubicBezTo>
                <a:cubicBezTo>
                  <a:pt x="2616256" y="3980165"/>
                  <a:pt x="2634230" y="4020843"/>
                  <a:pt x="2646948" y="4063237"/>
                </a:cubicBezTo>
                <a:cubicBezTo>
                  <a:pt x="2647380" y="4064678"/>
                  <a:pt x="2674763" y="4158477"/>
                  <a:pt x="2681324" y="4173240"/>
                </a:cubicBezTo>
                <a:cubicBezTo>
                  <a:pt x="2684680" y="4180791"/>
                  <a:pt x="2691061" y="4186642"/>
                  <a:pt x="2695074" y="4193865"/>
                </a:cubicBezTo>
                <a:cubicBezTo>
                  <a:pt x="2718666" y="4236330"/>
                  <a:pt x="2716979" y="4247567"/>
                  <a:pt x="2750075" y="4290118"/>
                </a:cubicBezTo>
                <a:cubicBezTo>
                  <a:pt x="2766117" y="4310743"/>
                  <a:pt x="2779725" y="4333518"/>
                  <a:pt x="2798202" y="4351994"/>
                </a:cubicBezTo>
                <a:cubicBezTo>
                  <a:pt x="2805449" y="4359241"/>
                  <a:pt x="2817175" y="4360060"/>
                  <a:pt x="2825703" y="4365745"/>
                </a:cubicBezTo>
                <a:cubicBezTo>
                  <a:pt x="2837912" y="4373885"/>
                  <a:pt x="2848013" y="4384893"/>
                  <a:pt x="2860078" y="4393246"/>
                </a:cubicBezTo>
                <a:cubicBezTo>
                  <a:pt x="2877854" y="4405552"/>
                  <a:pt x="2898575" y="4413656"/>
                  <a:pt x="2915080" y="4427621"/>
                </a:cubicBezTo>
                <a:cubicBezTo>
                  <a:pt x="2928744" y="4439183"/>
                  <a:pt x="2937997" y="4455122"/>
                  <a:pt x="2949456" y="4468873"/>
                </a:cubicBezTo>
                <a:cubicBezTo>
                  <a:pt x="2957346" y="4488599"/>
                  <a:pt x="2962338" y="4507926"/>
                  <a:pt x="2976957" y="4523874"/>
                </a:cubicBezTo>
                <a:cubicBezTo>
                  <a:pt x="2996667" y="4545376"/>
                  <a:pt x="3038833" y="4585751"/>
                  <a:pt x="3038833" y="4585751"/>
                </a:cubicBezTo>
                <a:cubicBezTo>
                  <a:pt x="3041125" y="4592626"/>
                  <a:pt x="3041818" y="4600262"/>
                  <a:pt x="3045709" y="4606376"/>
                </a:cubicBezTo>
                <a:cubicBezTo>
                  <a:pt x="3058013" y="4625710"/>
                  <a:pt x="3078067" y="4640256"/>
                  <a:pt x="3086960" y="4661378"/>
                </a:cubicBezTo>
                <a:cubicBezTo>
                  <a:pt x="3096903" y="4684992"/>
                  <a:pt x="3096498" y="4711731"/>
                  <a:pt x="3100710" y="4737005"/>
                </a:cubicBezTo>
                <a:cubicBezTo>
                  <a:pt x="3103374" y="4752989"/>
                  <a:pt x="3104686" y="4769188"/>
                  <a:pt x="3107585" y="4785131"/>
                </a:cubicBezTo>
                <a:cubicBezTo>
                  <a:pt x="3110317" y="4800156"/>
                  <a:pt x="3126324" y="4854155"/>
                  <a:pt x="3128211" y="4860758"/>
                </a:cubicBezTo>
                <a:cubicBezTo>
                  <a:pt x="3144529" y="5007623"/>
                  <a:pt x="3121536" y="4819530"/>
                  <a:pt x="3155712" y="5018888"/>
                </a:cubicBezTo>
                <a:cubicBezTo>
                  <a:pt x="3199990" y="5277177"/>
                  <a:pt x="3156810" y="5075394"/>
                  <a:pt x="3190087" y="5225143"/>
                </a:cubicBezTo>
                <a:cubicBezTo>
                  <a:pt x="3197286" y="5297120"/>
                  <a:pt x="3180677" y="5277609"/>
                  <a:pt x="3203838" y="5300770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B2A64-97D1-18B1-01F6-866427AA364B}"/>
              </a:ext>
            </a:extLst>
          </p:cNvPr>
          <p:cNvSpPr txBox="1"/>
          <p:nvPr/>
        </p:nvSpPr>
        <p:spPr>
          <a:xfrm>
            <a:off x="6428301" y="2406316"/>
            <a:ext cx="5908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Once we know the shape of the distribution (density)/histogram, how can we summarize the results?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55EBCAE-6C76-3088-2DB2-1440761D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46B9-399D-01C8-71A7-9CD0AFD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ABD6-6CEF-10E4-AAA4-B5C773E1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convey information about the distribution</a:t>
            </a:r>
          </a:p>
          <a:p>
            <a:r>
              <a:rPr lang="en-US" dirty="0"/>
              <a:t>Reductionist approach</a:t>
            </a:r>
          </a:p>
          <a:p>
            <a:pPr lvl="1"/>
            <a:r>
              <a:rPr lang="en-US" dirty="0"/>
              <a:t>Try to summarize the distribution by as few numbers as possible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99098F8-8A59-FA9E-F7A3-7C9DA9B4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91" y="3380874"/>
            <a:ext cx="3291840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CF757-E772-7F09-6B94-462B415E12CA}"/>
              </a:ext>
            </a:extLst>
          </p:cNvPr>
          <p:cNvSpPr txBox="1"/>
          <p:nvPr/>
        </p:nvSpPr>
        <p:spPr>
          <a:xfrm>
            <a:off x="838200" y="4001294"/>
            <a:ext cx="5975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A number that can give information about where the data is concentrated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BC96F-EA1D-7B97-3DF8-329C07EFADFA}"/>
              </a:ext>
            </a:extLst>
          </p:cNvPr>
          <p:cNvSpPr txBox="1"/>
          <p:nvPr/>
        </p:nvSpPr>
        <p:spPr>
          <a:xfrm>
            <a:off x="908098" y="5222856"/>
            <a:ext cx="5975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Can you give me an example of such a number?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3E9AB49-9A05-ADDD-E246-3A7B40222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6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3BEF-F4D9-4E73-CDD0-F912CAB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3124A-3CA8-E86C-C0EC-A05B77762695}"/>
              </a:ext>
            </a:extLst>
          </p:cNvPr>
          <p:cNvSpPr txBox="1"/>
          <p:nvPr/>
        </p:nvSpPr>
        <p:spPr>
          <a:xfrm>
            <a:off x="1771506" y="169068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EAB3F-1EC4-E84D-CBFF-B1957031692A}"/>
              </a:ext>
            </a:extLst>
          </p:cNvPr>
          <p:cNvSpPr txBox="1"/>
          <p:nvPr/>
        </p:nvSpPr>
        <p:spPr>
          <a:xfrm>
            <a:off x="1120654" y="4844146"/>
            <a:ext cx="973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(18.8+18.9+18.9+19+19+19.1+19.3+19.3+19.3+19.3+19.4+19.4+19.5+19.6+19.7+19.9+20+20.1+20.2+20.2+20.3+20.5+20.5+20.5+20.7+20.8+20.8+21+21.1+21.4) / 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B5280-7553-E5A3-3B30-E9DEE2A30CEA}"/>
              </a:ext>
            </a:extLst>
          </p:cNvPr>
          <p:cNvSpPr txBox="1"/>
          <p:nvPr/>
        </p:nvSpPr>
        <p:spPr>
          <a:xfrm>
            <a:off x="1141280" y="5707658"/>
            <a:ext cx="11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19.9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F73DA-3685-F3DC-C4A3-220BE4C04021}"/>
              </a:ext>
            </a:extLst>
          </p:cNvPr>
          <p:cNvSpPr txBox="1"/>
          <p:nvPr/>
        </p:nvSpPr>
        <p:spPr>
          <a:xfrm>
            <a:off x="5097950" y="5739109"/>
            <a:ext cx="164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Mean=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4EBD1-BA1A-1B3E-D414-B0C6CF4BF07A}"/>
                  </a:ext>
                </a:extLst>
              </p:cNvPr>
              <p:cNvSpPr txBox="1"/>
              <p:nvPr/>
            </p:nvSpPr>
            <p:spPr>
              <a:xfrm>
                <a:off x="6662056" y="5737762"/>
                <a:ext cx="1258160" cy="586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𝑜𝑏𝑠𝑒𝑟𝑣𝑎𝑡𝑖𝑜𝑛𝑠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𝑝𝑜𝑖𝑛𝑡𝑠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𝑜𝑏𝑠𝑒𝑟𝑣𝑎𝑡𝑖𝑜𝑛𝑠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4EBD1-BA1A-1B3E-D414-B0C6CF4B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6" y="5737762"/>
                <a:ext cx="1258160" cy="586122"/>
              </a:xfrm>
              <a:prstGeom prst="rect">
                <a:avLst/>
              </a:prstGeom>
              <a:blipFill>
                <a:blip r:embed="rId2"/>
                <a:stretch>
                  <a:fillRect l="-485" r="-216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0044D3-AB17-4F57-FF07-B4208A574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0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3CC-B164-A90A-5F59-0225C678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541FC-1340-A22C-D8DE-D79CD926F36A}"/>
              </a:ext>
            </a:extLst>
          </p:cNvPr>
          <p:cNvSpPr txBox="1"/>
          <p:nvPr/>
        </p:nvSpPr>
        <p:spPr>
          <a:xfrm>
            <a:off x="838200" y="1319156"/>
            <a:ext cx="656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actually is the mean?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E240E9-23C2-EB0C-BB37-ECA809315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24811"/>
              </p:ext>
            </p:extLst>
          </p:nvPr>
        </p:nvGraphicFramePr>
        <p:xfrm>
          <a:off x="928150" y="4494866"/>
          <a:ext cx="69296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8">
                  <a:extLst>
                    <a:ext uri="{9D8B030D-6E8A-4147-A177-3AD203B41FA5}">
                      <a16:colId xmlns:a16="http://schemas.microsoft.com/office/drawing/2014/main" val="3789388468"/>
                    </a:ext>
                  </a:extLst>
                </a:gridCol>
                <a:gridCol w="1355922">
                  <a:extLst>
                    <a:ext uri="{9D8B030D-6E8A-4147-A177-3AD203B41FA5}">
                      <a16:colId xmlns:a16="http://schemas.microsoft.com/office/drawing/2014/main" val="3584757679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4013224486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3477153728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252967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* 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7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2/4=0.5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72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2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1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4/4=1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270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A2173F-85FC-9D8C-B550-23840954D7EB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Another set of data of 4 people’s ages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/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blipFill>
                <a:blip r:embed="rId2"/>
                <a:stretch>
                  <a:fillRect l="-4777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6D58FB-BB6B-77FB-FD8E-8062EBE681C8}"/>
              </a:ext>
            </a:extLst>
          </p:cNvPr>
          <p:cNvSpPr txBox="1"/>
          <p:nvPr/>
        </p:nvSpPr>
        <p:spPr>
          <a:xfrm>
            <a:off x="8085221" y="4821801"/>
            <a:ext cx="396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Scale each different/unique value by how likely you are to get it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03969-5683-F496-F32D-FE2C6F37D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5DF7-7780-9B16-277D-A5A30A02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6C73-7D6F-1162-D830-0435C847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a measure of central tendency</a:t>
            </a:r>
          </a:p>
          <a:p>
            <a:r>
              <a:rPr lang="en-US" dirty="0"/>
              <a:t>Produces a representative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12A292C-96DD-BA04-99B4-78C150C0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2" y="1899958"/>
            <a:ext cx="4846320" cy="484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8A6ED-2BD3-5029-2215-15052A411137}"/>
              </a:ext>
            </a:extLst>
          </p:cNvPr>
          <p:cNvSpPr txBox="1"/>
          <p:nvPr/>
        </p:nvSpPr>
        <p:spPr>
          <a:xfrm>
            <a:off x="1681809" y="3095982"/>
            <a:ext cx="38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Mean age is 19.9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BC2FB-99F4-42C3-D201-F1412A68811C}"/>
              </a:ext>
            </a:extLst>
          </p:cNvPr>
          <p:cNvSpPr txBox="1"/>
          <p:nvPr/>
        </p:nvSpPr>
        <p:spPr>
          <a:xfrm>
            <a:off x="193618" y="4082475"/>
            <a:ext cx="6826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Is this information enough to accurately describe the distribution well?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651665-B783-8C24-B6DB-619C595C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15BB8-9CFD-3053-7028-13B54D64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1" t="10727" r="9076" b="9073"/>
          <a:stretch/>
        </p:blipFill>
        <p:spPr>
          <a:xfrm>
            <a:off x="1739422" y="338347"/>
            <a:ext cx="8321040" cy="641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72BE-69BF-F080-8119-364C9D662F2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4864AC-DC36-BEE6-7C8F-577EC8642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6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902D-50A5-AF10-4CD9-66351669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3436-91E5-6FDD-FABC-E9F9B4A2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 of variation also (measures of dispersion)</a:t>
            </a:r>
          </a:p>
          <a:p>
            <a:pPr lvl="1"/>
            <a:r>
              <a:rPr lang="en-US" dirty="0"/>
              <a:t>Variance (or standard deviation)</a:t>
            </a:r>
          </a:p>
          <a:p>
            <a:pPr lvl="1"/>
            <a:r>
              <a:rPr lang="en-US" dirty="0"/>
              <a:t>Median absolute deviation</a:t>
            </a:r>
          </a:p>
          <a:p>
            <a:pPr lvl="1"/>
            <a:r>
              <a:rPr lang="en-US" dirty="0"/>
              <a:t>Inter-quartile range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C58293-C59F-EDF3-BF4E-EF8E4ED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5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125F5-C5FC-5541-6D83-32472D20D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4" t="31077" r="35942" b="20902"/>
          <a:stretch/>
        </p:blipFill>
        <p:spPr>
          <a:xfrm>
            <a:off x="778730" y="2332222"/>
            <a:ext cx="5760720" cy="4311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0829D-0F8C-DAF5-9DE4-D271B733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6225-6F0A-F198-6281-1A494D55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Instead of making a calculation (the mean) to describe the distribution, why not describe the distribution itself directly!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088E5-5150-0E1B-06CE-0A67EEC6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56" t="32420" r="11347" b="62167"/>
          <a:stretch/>
        </p:blipFill>
        <p:spPr>
          <a:xfrm>
            <a:off x="6414550" y="2847471"/>
            <a:ext cx="3383280" cy="5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762DA-86E6-31E2-A7DE-C78D848DA0C8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8DA67-091F-50C6-7B10-BB0E7F1C8C7F}"/>
              </a:ext>
            </a:extLst>
          </p:cNvPr>
          <p:cNvSpPr txBox="1"/>
          <p:nvPr/>
        </p:nvSpPr>
        <p:spPr>
          <a:xfrm>
            <a:off x="6414550" y="3610828"/>
            <a:ext cx="1821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Percentile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21A8A-A59A-BC23-AA24-8D8D94B5EFB5}"/>
              </a:ext>
            </a:extLst>
          </p:cNvPr>
          <p:cNvSpPr txBox="1"/>
          <p:nvPr/>
        </p:nvSpPr>
        <p:spPr>
          <a:xfrm>
            <a:off x="6414550" y="4487990"/>
            <a:ext cx="577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$16,400 is the 5</a:t>
            </a:r>
            <a:r>
              <a:rPr lang="en-US" sz="3200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th</a:t>
            </a:r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 percentile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E044A6-2B03-0B3B-9299-DE36F5DE1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4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9E78-7BF4-3A94-E833-1317A92AD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Let’s go back to our 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117B-B653-682F-70E9-9706D480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0C50-BC07-8691-13E8-905FDA95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is another measure of central tendency</a:t>
            </a:r>
          </a:p>
          <a:p>
            <a:r>
              <a:rPr lang="en-US" dirty="0"/>
              <a:t>Produces a representative observation (data point)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CD01A5D-3644-4471-64B4-C64343CD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92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D1CAC-2AF7-011F-1F3F-73FE12299B2A}"/>
              </a:ext>
            </a:extLst>
          </p:cNvPr>
          <p:cNvSpPr txBox="1"/>
          <p:nvPr/>
        </p:nvSpPr>
        <p:spPr>
          <a:xfrm>
            <a:off x="230316" y="2798833"/>
            <a:ext cx="52079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76D6F"/>
                </a:solidFill>
                <a:effectLst/>
              </a:rPr>
              <a:t>“hmm… sure, most people don’t have much wealth, but once in a while you’re Jeff Bezos and that makes up for it. The mean is very high.”</a:t>
            </a:r>
            <a:endParaRPr lang="en-US" sz="2400" dirty="0">
              <a:solidFill>
                <a:srgbClr val="D76D6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A1CC8-3387-4024-C495-D0470ABC46A1}"/>
              </a:ext>
            </a:extLst>
          </p:cNvPr>
          <p:cNvSpPr txBox="1"/>
          <p:nvPr/>
        </p:nvSpPr>
        <p:spPr>
          <a:xfrm>
            <a:off x="6524553" y="2798833"/>
            <a:ext cx="55494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54B56"/>
                </a:solidFill>
                <a:effectLst/>
              </a:rPr>
              <a:t>“Jeff Bezos isn’t very representative of the rest of the people. He’s going to count exactly the same as everyone else. The median is relatively low.”</a:t>
            </a:r>
            <a:endParaRPr lang="en-US" sz="2400" dirty="0">
              <a:solidFill>
                <a:srgbClr val="254B5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3F64F-A676-5685-7D40-F185A684B1C2}"/>
              </a:ext>
            </a:extLst>
          </p:cNvPr>
          <p:cNvSpPr txBox="1"/>
          <p:nvPr/>
        </p:nvSpPr>
        <p:spPr>
          <a:xfrm>
            <a:off x="1372169" y="2067272"/>
            <a:ext cx="1450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Mean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7678C-6D15-7528-3DFF-D5BBF44C68C9}"/>
              </a:ext>
            </a:extLst>
          </p:cNvPr>
          <p:cNvSpPr txBox="1"/>
          <p:nvPr/>
        </p:nvSpPr>
        <p:spPr>
          <a:xfrm>
            <a:off x="7701353" y="2066989"/>
            <a:ext cx="175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1D272-3EEE-F02B-C4D2-D34EB895E726}"/>
              </a:ext>
            </a:extLst>
          </p:cNvPr>
          <p:cNvSpPr txBox="1"/>
          <p:nvPr/>
        </p:nvSpPr>
        <p:spPr>
          <a:xfrm>
            <a:off x="4974768" y="2067272"/>
            <a:ext cx="1450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VS.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2CE4C-1233-E60B-3D31-9B3732178BD2}"/>
              </a:ext>
            </a:extLst>
          </p:cNvPr>
          <p:cNvSpPr txBox="1"/>
          <p:nvPr/>
        </p:nvSpPr>
        <p:spPr>
          <a:xfrm>
            <a:off x="1076537" y="1541734"/>
            <a:ext cx="1005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 Checking the wealth of 10,000 people and one of them is Jeff Bezos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53A45-2CF3-D025-1E82-EC5CCAB94ABE}"/>
              </a:ext>
            </a:extLst>
          </p:cNvPr>
          <p:cNvSpPr txBox="1"/>
          <p:nvPr/>
        </p:nvSpPr>
        <p:spPr>
          <a:xfrm>
            <a:off x="230316" y="4702262"/>
            <a:ext cx="420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76D6F"/>
                </a:solidFill>
              </a:rPr>
              <a:t>Represents a typical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3265F-6072-554C-9117-CCAC553AEC97}"/>
              </a:ext>
            </a:extLst>
          </p:cNvPr>
          <p:cNvSpPr txBox="1"/>
          <p:nvPr/>
        </p:nvSpPr>
        <p:spPr>
          <a:xfrm>
            <a:off x="6524553" y="4702262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4B56"/>
                </a:solidFill>
              </a:rPr>
              <a:t>Represents a typical observation (data point/person in this case)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66DC1-B634-223D-A51F-E64F29B587C3}"/>
              </a:ext>
            </a:extLst>
          </p:cNvPr>
          <p:cNvSpPr txBox="1"/>
          <p:nvPr/>
        </p:nvSpPr>
        <p:spPr>
          <a:xfrm>
            <a:off x="230316" y="5661878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76D6F"/>
                </a:solidFill>
              </a:rPr>
              <a:t>Affected by extremely high or low values (outliers)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5BCDC-33AA-480D-D399-35838AF9E0FD}"/>
              </a:ext>
            </a:extLst>
          </p:cNvPr>
          <p:cNvSpPr txBox="1"/>
          <p:nvPr/>
        </p:nvSpPr>
        <p:spPr>
          <a:xfrm>
            <a:off x="6524553" y="5661878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4B56"/>
                </a:solidFill>
              </a:rPr>
              <a:t>Not effected by extremely high or low values (outliers)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DC87F8E-398E-224C-CC97-E68413A3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03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Mean </a:t>
            </a:r>
            <a:r>
              <a:rPr lang="en-US" sz="4400" b="1" dirty="0">
                <a:solidFill>
                  <a:srgbClr val="EEB66B"/>
                </a:solidFill>
                <a:latin typeface="Tw Cen MT" panose="020B0602020104020603" pitchFamily="34" charset="0"/>
              </a:rPr>
              <a:t>VS. </a:t>
            </a: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BB0-843C-5BF3-2B95-7FF1CD21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Median is used</a:t>
            </a:r>
          </a:p>
          <a:p>
            <a:pPr lvl="1"/>
            <a:r>
              <a:rPr lang="en-US" dirty="0"/>
              <a:t>If you want to describe a typical observation</a:t>
            </a:r>
          </a:p>
          <a:p>
            <a:pPr lvl="1"/>
            <a:r>
              <a:rPr lang="en-US" dirty="0"/>
              <a:t>If you have highly skewed data with few extreme values (outliers)</a:t>
            </a:r>
          </a:p>
          <a:p>
            <a:pPr lvl="2"/>
            <a:r>
              <a:rPr lang="en-US" dirty="0"/>
              <a:t>Remember the example of Jeff Bezos and wealth (if you calculate mean, it would be very high but if you exclude Jeff Bezos, it would drop sharply)</a:t>
            </a:r>
          </a:p>
          <a:p>
            <a:pPr lvl="2"/>
            <a:r>
              <a:rPr lang="en-US" dirty="0"/>
              <a:t>Mean is sensitive to extreme values</a:t>
            </a:r>
          </a:p>
          <a:p>
            <a:pPr lvl="2"/>
            <a:endParaRPr lang="en-US" dirty="0"/>
          </a:p>
          <a:p>
            <a:r>
              <a:rPr lang="en-US" b="1" dirty="0"/>
              <a:t>Why use the mean then?</a:t>
            </a:r>
          </a:p>
          <a:p>
            <a:pPr lvl="1"/>
            <a:r>
              <a:rPr lang="en-US" dirty="0"/>
              <a:t>Has nice properties</a:t>
            </a:r>
          </a:p>
          <a:p>
            <a:pPr lvl="1"/>
            <a:r>
              <a:rPr lang="en-US" dirty="0"/>
              <a:t>Easier to work with mathematically (is in a lot of statistical calculations)</a:t>
            </a:r>
          </a:p>
          <a:p>
            <a:pPr lvl="1"/>
            <a:r>
              <a:rPr lang="en-US" dirty="0"/>
              <a:t>Sometimes you do want a representative value (not a representative observation)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B2F966-1605-53B9-947A-E3F40A275666}"/>
              </a:ext>
            </a:extLst>
          </p:cNvPr>
          <p:cNvSpPr>
            <a:spLocks noChangeAspect="1"/>
          </p:cNvSpPr>
          <p:nvPr/>
        </p:nvSpPr>
        <p:spPr>
          <a:xfrm>
            <a:off x="8349081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A5FB7A-32D3-4733-FAFE-230DFA5B723D}"/>
              </a:ext>
            </a:extLst>
          </p:cNvPr>
          <p:cNvSpPr>
            <a:spLocks noChangeAspect="1"/>
          </p:cNvSpPr>
          <p:nvPr/>
        </p:nvSpPr>
        <p:spPr>
          <a:xfrm flipH="1">
            <a:off x="10388113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73126-7135-0C78-3B3B-2F33E1DC2811}"/>
              </a:ext>
            </a:extLst>
          </p:cNvPr>
          <p:cNvSpPr txBox="1"/>
          <p:nvPr/>
        </p:nvSpPr>
        <p:spPr>
          <a:xfrm>
            <a:off x="8239340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Right skew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F387F-F3FD-EA05-B4E5-E3F7DDDBE6C9}"/>
              </a:ext>
            </a:extLst>
          </p:cNvPr>
          <p:cNvSpPr txBox="1"/>
          <p:nvPr/>
        </p:nvSpPr>
        <p:spPr>
          <a:xfrm>
            <a:off x="10518741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 skew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15BD5B6-D9AA-DC77-E146-740CF361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3E3-2E35-CB27-4134-B38178BE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Causality in health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738140F-90B4-A612-0FCB-878DF05DD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3074" name="Picture 2" descr="Austin Bradford Hill - Wikipedia">
            <a:extLst>
              <a:ext uri="{FF2B5EF4-FFF2-40B4-BE49-F238E27FC236}">
                <a16:creationId xmlns:a16="http://schemas.microsoft.com/office/drawing/2014/main" id="{E8222314-DAC5-DF65-84BB-9DCA2BC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8" y="2289438"/>
            <a:ext cx="2560320" cy="32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6579-6456-DE82-8AC4-77C665A57042}"/>
              </a:ext>
            </a:extLst>
          </p:cNvPr>
          <p:cNvSpPr txBox="1"/>
          <p:nvPr/>
        </p:nvSpPr>
        <p:spPr>
          <a:xfrm>
            <a:off x="503730" y="162972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Bradford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7E3D-02E0-0568-17D9-FFC503AB2F9A}"/>
              </a:ext>
            </a:extLst>
          </p:cNvPr>
          <p:cNvSpPr txBox="1"/>
          <p:nvPr/>
        </p:nvSpPr>
        <p:spPr>
          <a:xfrm>
            <a:off x="48105" y="5564704"/>
            <a:ext cx="37933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https://upload.wikimedia.org/wikipedia/commons/e/eb/Austin_Bradford_Hill.jpg</a:t>
            </a:r>
          </a:p>
        </p:txBody>
      </p:sp>
      <p:pic>
        <p:nvPicPr>
          <p:cNvPr id="3076" name="Picture 4" descr="Kenneth Rothman | SPH">
            <a:extLst>
              <a:ext uri="{FF2B5EF4-FFF2-40B4-BE49-F238E27FC236}">
                <a16:creationId xmlns:a16="http://schemas.microsoft.com/office/drawing/2014/main" id="{F42B72CD-40B9-DD15-C9FE-9DC40BFB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39" y="2293491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7A5B8-EDDF-B065-DFC5-A09CE03FC906}"/>
              </a:ext>
            </a:extLst>
          </p:cNvPr>
          <p:cNvSpPr txBox="1"/>
          <p:nvPr/>
        </p:nvSpPr>
        <p:spPr>
          <a:xfrm>
            <a:off x="4406035" y="1650349"/>
            <a:ext cx="3816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Kenneth Rothman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C13-CAE0-E486-3C18-81CB929C75ED}"/>
              </a:ext>
            </a:extLst>
          </p:cNvPr>
          <p:cNvSpPr txBox="1"/>
          <p:nvPr/>
        </p:nvSpPr>
        <p:spPr>
          <a:xfrm>
            <a:off x="4790171" y="5585331"/>
            <a:ext cx="30485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https://www.bu.edu/sph/files/2013/10/Kenneth-Rothman-1.jpg</a:t>
            </a:r>
          </a:p>
        </p:txBody>
      </p:sp>
      <p:pic>
        <p:nvPicPr>
          <p:cNvPr id="11" name="Picture 6" descr="Judea Pearl – Home">
            <a:extLst>
              <a:ext uri="{FF2B5EF4-FFF2-40B4-BE49-F238E27FC236}">
                <a16:creationId xmlns:a16="http://schemas.microsoft.com/office/drawing/2014/main" id="{CF3C511E-577C-0439-0989-5302660A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42" y="2250728"/>
            <a:ext cx="2286000" cy="343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1DF61-31F3-51A5-DF07-4143C03965C7}"/>
              </a:ext>
            </a:extLst>
          </p:cNvPr>
          <p:cNvSpPr txBox="1"/>
          <p:nvPr/>
        </p:nvSpPr>
        <p:spPr>
          <a:xfrm>
            <a:off x="8552161" y="5710717"/>
            <a:ext cx="3619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https://www.google.com/url?sa=i&amp;url=http%3A%2F%2Fbayes.cs.ucla.edu%2Fjp_home.html&amp;psig=AOvVaw17zdOKSRPQGJjWLynkbkm7&amp;ust=1670779895085000&amp;source=images&amp;cd=vfe&amp;ved=0CBAQjRxqFwoTCLjfiaPK7_sCFQAAAAAdAAAAABAE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D669-E710-B833-D196-21610B8674BF}"/>
              </a:ext>
            </a:extLst>
          </p:cNvPr>
          <p:cNvSpPr txBox="1"/>
          <p:nvPr/>
        </p:nvSpPr>
        <p:spPr>
          <a:xfrm>
            <a:off x="9046742" y="158159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Judea Pearl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2BA70-14C8-2E57-B129-46C7AC0CA1EB}"/>
              </a:ext>
            </a:extLst>
          </p:cNvPr>
          <p:cNvSpPr txBox="1"/>
          <p:nvPr/>
        </p:nvSpPr>
        <p:spPr>
          <a:xfrm>
            <a:off x="807432" y="6123543"/>
            <a:ext cx="257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9 criteria for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A7555-CC79-0179-37AD-F095B247A572}"/>
              </a:ext>
            </a:extLst>
          </p:cNvPr>
          <p:cNvSpPr txBox="1"/>
          <p:nvPr/>
        </p:nvSpPr>
        <p:spPr>
          <a:xfrm>
            <a:off x="4640217" y="6123543"/>
            <a:ext cx="334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Sufficient component cause (causal pie)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8F553-886D-C139-E6FE-26D2195A0E55}"/>
              </a:ext>
            </a:extLst>
          </p:cNvPr>
          <p:cNvSpPr txBox="1"/>
          <p:nvPr/>
        </p:nvSpPr>
        <p:spPr>
          <a:xfrm>
            <a:off x="9462470" y="6123543"/>
            <a:ext cx="205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049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/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/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FDDD3-EDC7-6F53-AA6E-809B989A8628}"/>
              </a:ext>
            </a:extLst>
          </p:cNvPr>
          <p:cNvSpPr txBox="1"/>
          <p:nvPr/>
        </p:nvSpPr>
        <p:spPr>
          <a:xfrm>
            <a:off x="155266" y="228018"/>
            <a:ext cx="11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Average treatment effect (ATE)=average effect if everyone is treated vs. if everyone is not treated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95871-EB56-F250-5F70-4E4741CDA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9" y="6233138"/>
            <a:ext cx="80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1*0.2 = 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complete or 100% adherence or compliance)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0089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Define a variable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Identify the different types of variables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a variable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14117</TotalTime>
  <Words>2425</Words>
  <Application>Microsoft Office PowerPoint</Application>
  <PresentationFormat>Widescreen</PresentationFormat>
  <Paragraphs>493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Foundations of Biostatistics I</vt:lpstr>
      <vt:lpstr>Recap</vt:lpstr>
      <vt:lpstr>PowerPoint Presentation</vt:lpstr>
      <vt:lpstr>Errors in research</vt:lpstr>
      <vt:lpstr>Potential explanations of an association</vt:lpstr>
      <vt:lpstr>Causality in health research</vt:lpstr>
      <vt:lpstr>Causal Inference</vt:lpstr>
      <vt:lpstr>Randomized clinical trials (RCTs)</vt:lpstr>
      <vt:lpstr>LECTURE  LEARNING OUTCOMES OF EACH OF THE DIDACTIC SESSIONS</vt:lpstr>
      <vt:lpstr>What is a variable?</vt:lpstr>
      <vt:lpstr>What is a variable?</vt:lpstr>
      <vt:lpstr>PowerPoint Presentation</vt:lpstr>
      <vt:lpstr>Types of variables</vt:lpstr>
      <vt:lpstr>Nominal</vt:lpstr>
      <vt:lpstr>Ordinal</vt:lpstr>
      <vt:lpstr>Interval</vt:lpstr>
      <vt:lpstr>Ratio</vt:lpstr>
      <vt:lpstr>PowerPoint Presentation</vt:lpstr>
      <vt:lpstr>PowerPoint Presentation</vt:lpstr>
      <vt:lpstr>Defining variables</vt:lpstr>
      <vt:lpstr>PowerPoint Presentation</vt:lpstr>
      <vt:lpstr>Translating concepts into operational definition</vt:lpstr>
      <vt:lpstr>Translating concepts into operational definition</vt:lpstr>
      <vt:lpstr>PowerPoint Presentation</vt:lpstr>
      <vt:lpstr>Variables in studies</vt:lpstr>
      <vt:lpstr>PowerPoint Presentation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Distribution</vt:lpstr>
      <vt:lpstr>Distribution</vt:lpstr>
      <vt:lpstr>Distribution</vt:lpstr>
      <vt:lpstr>Describing categorical variables</vt:lpstr>
      <vt:lpstr>Describing categorical variables</vt:lpstr>
      <vt:lpstr>Describing categorical variables</vt:lpstr>
      <vt:lpstr>Describing continuous variables</vt:lpstr>
      <vt:lpstr>Describing continuous variables</vt:lpstr>
      <vt:lpstr>Describing continuous variables</vt:lpstr>
      <vt:lpstr>Describing continuous variables</vt:lpstr>
      <vt:lpstr>PowerPoint Presentation</vt:lpstr>
      <vt:lpstr>PowerPoint Presentation</vt:lpstr>
      <vt:lpstr>PowerPoint Presentation</vt:lpstr>
      <vt:lpstr>PowerPoint Presentation</vt:lpstr>
      <vt:lpstr>Summarizing a distribution</vt:lpstr>
      <vt:lpstr>Summarizing a distribution</vt:lpstr>
      <vt:lpstr>Summarizing a distribution</vt:lpstr>
      <vt:lpstr>Summarizing a distribution</vt:lpstr>
      <vt:lpstr>PowerPoint Presentation</vt:lpstr>
      <vt:lpstr>We need</vt:lpstr>
      <vt:lpstr>Summarizing a distribution</vt:lpstr>
      <vt:lpstr>Summarizing a distribution</vt:lpstr>
      <vt:lpstr>Summarizing a distribution</vt:lpstr>
      <vt:lpstr>Summarizing a distribution</vt:lpstr>
      <vt:lpstr>Summarizing a distribution Mean VS. Median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Talal Alshihayb</cp:lastModifiedBy>
  <cp:revision>1</cp:revision>
  <dcterms:created xsi:type="dcterms:W3CDTF">2022-10-27T12:32:27Z</dcterms:created>
  <dcterms:modified xsi:type="dcterms:W3CDTF">2022-12-29T07:03:15Z</dcterms:modified>
</cp:coreProperties>
</file>